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3300"/>
    <a:srgbClr val="FF505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5F015-8566-4089-8497-A11096B38830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89152-148F-4AD4-A848-2E7174D8F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AAD4-CCD3-4637-BB24-E5C71D9D8364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492C3-CEAD-4FCA-8811-83B8DCDBE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C4E2-FAC6-431C-975E-5A48050D0C14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1E7A5-3CB6-45A4-8936-9A62276D8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5D9B7-48CE-44E0-A772-BAF28888E5E2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8553E-F624-444B-9455-3F623F2FEC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59C9-524F-48F9-B295-320B6C45A15D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151E8-D508-427E-9123-1900F89A7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1DE45-4677-4224-9C87-939E92EC9B9E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9C3FF-FFF3-47B0-84B6-86E73BBFD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12588-F9FE-417B-8030-62DAC5A7BF02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08863-6A08-4A9D-990E-3581BA19A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3559F-A54D-4109-94AD-B55B6D626E01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1B37A-0172-409D-8EA2-C14F68763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BB271-464D-416B-A168-9BD2714AA740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ED615-5291-410D-8FC6-338A1D3B7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F12D8-D442-4F88-81BE-01C2E12B0C20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D2B1F-A39C-45D7-B6C1-AF13CD26D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2D5E4-A53E-497D-B5DA-E6F78ADAA2B7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720B8-2D58-4243-8A66-A4F0906BB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2912EE-C841-4D6B-AAC6-2F2168E2AEAF}" type="datetimeFigureOut">
              <a:rPr lang="ru-RU"/>
              <a:pPr>
                <a:defRPr/>
              </a:pPr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ED2CF6-A091-48D2-B27A-7B1C268B1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4;&#1083;&#1100;&#1075;&#1072;\Desktop\&#1079;&#1074;&#1091;&#1082;&#1080;\&#1094;&#1074;&#1077;&#1090;&#1072;.wm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yellow.mp3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&#1086;&#1088;&#1072;&#1085;&#1078;.wma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ages" TargetMode="External"/><Relationship Id="rId2" Type="http://schemas.openxmlformats.org/officeDocument/2006/relationships/hyperlink" Target="http://www.solnet.ee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4;&#1083;&#1100;&#1075;&#1072;\Desktop\&#1079;&#1074;&#1091;&#1082;&#1080;\&#1079;&#1077;&#1083;.&#1082;&#1088;&#1086;&#1082;&#1086;&#1076;&#1080;&#1083;.wma" TargetMode="External"/><Relationship Id="rId1" Type="http://schemas.openxmlformats.org/officeDocument/2006/relationships/audio" Target="file:///C:\Users\&#1054;&#1083;&#1100;&#1075;&#1072;\Desktop\&#1079;&#1074;&#1091;&#1082;&#1080;\green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brown.mp3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red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black.mp3" TargetMode="Externa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white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blue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grey.mp3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79;&#1074;&#1091;&#1082;&#1080;\&#1088;&#1086;&#1079;&#1086;&#1074;&#1099;&#1081;.wma" TargetMode="Externa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Цвета</a:t>
            </a:r>
            <a:r>
              <a:rPr lang="ru-RU" dirty="0" smtClean="0"/>
              <a:t> </a:t>
            </a:r>
            <a:r>
              <a:rPr lang="ru-RU" dirty="0" smtClean="0"/>
              <a:t>– </a:t>
            </a:r>
            <a:r>
              <a:rPr lang="en-US" sz="7200" b="1" dirty="0" err="1" smtClean="0">
                <a:solidFill>
                  <a:srgbClr val="FF0000"/>
                </a:solidFill>
              </a:rPr>
              <a:t>c</a:t>
            </a:r>
            <a:r>
              <a:rPr lang="en-US" sz="7200" b="1" dirty="0" err="1" smtClean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en-US" sz="7200" b="1" dirty="0" err="1" smtClean="0">
                <a:solidFill>
                  <a:srgbClr val="00B050"/>
                </a:solidFill>
              </a:rPr>
              <a:t>l</a:t>
            </a:r>
            <a:r>
              <a:rPr lang="en-US" sz="7200" b="1" dirty="0" err="1" smtClean="0">
                <a:solidFill>
                  <a:srgbClr val="0000FF"/>
                </a:solidFill>
              </a:rPr>
              <a:t>o</a:t>
            </a:r>
            <a:r>
              <a:rPr lang="en-US" sz="7200" b="1" dirty="0" err="1" smtClean="0">
                <a:solidFill>
                  <a:srgbClr val="C00000"/>
                </a:solidFill>
              </a:rPr>
              <a:t>u</a:t>
            </a:r>
            <a:r>
              <a:rPr lang="en-US" sz="7200" b="1" dirty="0" err="1" smtClean="0">
                <a:solidFill>
                  <a:srgbClr val="002060"/>
                </a:solidFill>
              </a:rPr>
              <a:t>r</a:t>
            </a:r>
            <a:r>
              <a:rPr lang="en-US" sz="7200" b="1" dirty="0" err="1" smtClean="0">
                <a:solidFill>
                  <a:srgbClr val="002060"/>
                </a:solidFill>
              </a:rPr>
              <a:t>s</a:t>
            </a:r>
            <a:r>
              <a:rPr lang="en-US" sz="7200" b="1" dirty="0" smtClean="0">
                <a:solidFill>
                  <a:srgbClr val="002060"/>
                </a:solidFill>
              </a:rPr>
              <a:t/>
            </a:r>
            <a:br>
              <a:rPr lang="en-US" sz="7200" b="1" dirty="0" smtClean="0">
                <a:solidFill>
                  <a:srgbClr val="002060"/>
                </a:solidFill>
              </a:rPr>
            </a:br>
            <a:r>
              <a:rPr lang="ru-RU" sz="1800" b="1" dirty="0" smtClean="0">
                <a:solidFill>
                  <a:srgbClr val="002060"/>
                </a:solidFill>
              </a:rPr>
              <a:t>Учитель английского языка МБОУ СОШ №11  Козлова К.М.</a:t>
            </a:r>
            <a:endParaRPr lang="ru-RU" sz="1800" b="1" dirty="0" smtClean="0">
              <a:solidFill>
                <a:srgbClr val="002060"/>
              </a:solidFill>
            </a:endParaRPr>
          </a:p>
        </p:txBody>
      </p:sp>
      <p:pic>
        <p:nvPicPr>
          <p:cNvPr id="4" name="цвет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15313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Y</a:t>
            </a:r>
            <a:r>
              <a:rPr lang="ru-RU" smtClean="0"/>
              <a:t>ellow – жёлтый 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Всех друзей обегала, </a:t>
            </a:r>
            <a:br>
              <a:rPr lang="ru-RU" smtClean="0"/>
            </a:br>
            <a:r>
              <a:rPr lang="ru-RU" smtClean="0"/>
              <a:t>Чтоб узнать секрет, </a:t>
            </a:r>
            <a:br>
              <a:rPr lang="ru-RU" smtClean="0"/>
            </a:br>
            <a:r>
              <a:rPr lang="ru-RU" smtClean="0"/>
              <a:t>Оказалось, yellow - </a:t>
            </a:r>
            <a:br>
              <a:rPr lang="ru-RU" smtClean="0"/>
            </a:br>
            <a:r>
              <a:rPr lang="ru-RU" smtClean="0"/>
              <a:t>Это желтый цвет.</a:t>
            </a:r>
          </a:p>
        </p:txBody>
      </p:sp>
      <p:pic>
        <p:nvPicPr>
          <p:cNvPr id="4" name="yell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4393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5" descr="цыпы.jpg"/>
          <p:cNvPicPr>
            <a:picLocks noChangeAspect="1"/>
          </p:cNvPicPr>
          <p:nvPr/>
        </p:nvPicPr>
        <p:blipFill>
          <a:blip r:embed="rId4"/>
          <a:srcRect l="3125" t="8932" r="4688" b="6772"/>
          <a:stretch>
            <a:fillRect/>
          </a:stretch>
        </p:blipFill>
        <p:spPr bwMode="auto">
          <a:xfrm>
            <a:off x="4714875" y="3643313"/>
            <a:ext cx="421481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858000" y="785813"/>
            <a:ext cx="1785938" cy="15716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O</a:t>
            </a:r>
            <a:r>
              <a:rPr lang="ru-RU" smtClean="0"/>
              <a:t>range - оранжевый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Спросит друг: "Какой на вкус </a:t>
            </a:r>
            <a:br>
              <a:rPr lang="ru-RU" smtClean="0"/>
            </a:br>
            <a:r>
              <a:rPr lang="ru-RU" smtClean="0"/>
              <a:t>Твой любимый orange juice?" </a:t>
            </a:r>
            <a:br>
              <a:rPr lang="ru-RU" smtClean="0"/>
            </a:br>
            <a:r>
              <a:rPr lang="ru-RU" smtClean="0"/>
              <a:t>Даже и не спрашивай: </a:t>
            </a:r>
            <a:br>
              <a:rPr lang="ru-RU" smtClean="0"/>
            </a:br>
            <a:r>
              <a:rPr lang="ru-RU" smtClean="0"/>
              <a:t>Апельсин - оранжевый.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15188" y="642938"/>
            <a:ext cx="1643062" cy="1428750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оранж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500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3571875" y="4500563"/>
            <a:ext cx="1785938" cy="1785937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Интернет-ресурсы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az-Latn-AZ" smtClean="0">
                <a:hlinkClick r:id="rId2"/>
              </a:rPr>
              <a:t>http://www.solnet.ee/</a:t>
            </a:r>
            <a:r>
              <a:rPr lang="ru-RU" smtClean="0"/>
              <a:t> - Сайт «Солнышко», рифмовки</a:t>
            </a:r>
          </a:p>
          <a:p>
            <a:pPr eaLnBrk="1" hangingPunct="1"/>
            <a:r>
              <a:rPr lang="az-Latn-AZ" smtClean="0">
                <a:hlinkClick r:id="rId3"/>
              </a:rPr>
              <a:t>http://www.google.ru/images</a:t>
            </a:r>
            <a:r>
              <a:rPr lang="ru-RU" smtClean="0"/>
              <a:t> - картинки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357188" y="857250"/>
            <a:ext cx="8229600" cy="4525963"/>
          </a:xfrm>
        </p:spPr>
        <p:txBody>
          <a:bodyPr/>
          <a:lstStyle/>
          <a:p>
            <a:pPr algn="ctr" eaLnBrk="1" hangingPunct="1"/>
            <a:r>
              <a:rPr lang="ru-RU" smtClean="0"/>
              <a:t>МОУ «Райваттальская средняя общеобразовательная школа» </a:t>
            </a:r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>Республики Карелия</a:t>
            </a:r>
          </a:p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>Автор: Корниенко Ольга Юрьевна, учитель начальных классов. </a:t>
            </a:r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>Описание: для урока во 2 классе при изучении темы «Цвета»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mtClean="0"/>
              <a:t>Green – </a:t>
            </a:r>
            <a:r>
              <a:rPr lang="ru-RU" smtClean="0"/>
              <a:t>зелёный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Жил на свете крокодил.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Был он добр и очень мил.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По утрам лежал один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На траве зеленой - green.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Был он весел по утрам: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Green трава и green он сам.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2063" y="500063"/>
            <a:ext cx="2428875" cy="928687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gre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929563" y="714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4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500313"/>
            <a:ext cx="296068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зел.крокодил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572375" y="4857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89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89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89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6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B</a:t>
            </a:r>
            <a:r>
              <a:rPr lang="ru-RU" smtClean="0"/>
              <a:t>rown - коричневый</a:t>
            </a:r>
          </a:p>
        </p:txBody>
      </p:sp>
      <p:sp>
        <p:nvSpPr>
          <p:cNvPr id="4099" name="Прямоугольник 4"/>
          <p:cNvSpPr>
            <a:spLocks noChangeArrowheads="1"/>
          </p:cNvSpPr>
          <p:nvPr/>
        </p:nvSpPr>
        <p:spPr bwMode="auto">
          <a:xfrm>
            <a:off x="214313" y="1643063"/>
            <a:ext cx="51435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По тайге зимою хмурый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Ходит мишка brown - бурый.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В эту пору он обидчивый: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Белый снег, а он коричневый.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358063" y="785813"/>
            <a:ext cx="1500187" cy="1357312"/>
          </a:xfrm>
          <a:prstGeom prst="rect">
            <a:avLst/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br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4393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9" descr="медведь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286125"/>
            <a:ext cx="30718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R</a:t>
            </a:r>
            <a:r>
              <a:rPr lang="ru-RU" smtClean="0"/>
              <a:t>ed – красный </a:t>
            </a:r>
          </a:p>
        </p:txBody>
      </p:sp>
      <p:sp>
        <p:nvSpPr>
          <p:cNvPr id="5123" name="Прямоугольник 5"/>
          <p:cNvSpPr>
            <a:spLocks noChangeArrowheads="1"/>
          </p:cNvSpPr>
          <p:nvPr/>
        </p:nvSpPr>
        <p:spPr bwMode="auto">
          <a:xfrm>
            <a:off x="428625" y="1928813"/>
            <a:ext cx="52149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Мне купили мячик red.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Это мой любимый цвет,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Если вам еще не ясно,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Подскажу, что это красный. </a:t>
            </a:r>
            <a:br>
              <a:rPr lang="ru-RU" sz="3200">
                <a:latin typeface="Calibri" pitchFamily="34" charset="0"/>
              </a:rPr>
            </a:br>
            <a:endParaRPr lang="ru-RU" sz="3200">
              <a:latin typeface="Calibri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29125" y="4071938"/>
            <a:ext cx="2000250" cy="20002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786313" y="4071938"/>
            <a:ext cx="1450975" cy="2087562"/>
          </a:xfrm>
          <a:custGeom>
            <a:avLst/>
            <a:gdLst>
              <a:gd name="connsiteX0" fmla="*/ 550460 w 1451212"/>
              <a:gd name="connsiteY0" fmla="*/ 0 h 2088107"/>
              <a:gd name="connsiteX1" fmla="*/ 59140 w 1451212"/>
              <a:gd name="connsiteY1" fmla="*/ 1801504 h 2088107"/>
              <a:gd name="connsiteX2" fmla="*/ 905301 w 1451212"/>
              <a:gd name="connsiteY2" fmla="*/ 54591 h 2088107"/>
              <a:gd name="connsiteX3" fmla="*/ 577755 w 1451212"/>
              <a:gd name="connsiteY3" fmla="*/ 2019868 h 2088107"/>
              <a:gd name="connsiteX4" fmla="*/ 1451212 w 1451212"/>
              <a:gd name="connsiteY4" fmla="*/ 464024 h 20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212" h="2088107">
                <a:moveTo>
                  <a:pt x="550460" y="0"/>
                </a:moveTo>
                <a:cubicBezTo>
                  <a:pt x="275230" y="896203"/>
                  <a:pt x="0" y="1792406"/>
                  <a:pt x="59140" y="1801504"/>
                </a:cubicBezTo>
                <a:cubicBezTo>
                  <a:pt x="118280" y="1810602"/>
                  <a:pt x="818865" y="18197"/>
                  <a:pt x="905301" y="54591"/>
                </a:cubicBezTo>
                <a:cubicBezTo>
                  <a:pt x="991737" y="90985"/>
                  <a:pt x="486770" y="1951629"/>
                  <a:pt x="577755" y="2019868"/>
                </a:cubicBezTo>
                <a:cubicBezTo>
                  <a:pt x="668740" y="2088107"/>
                  <a:pt x="1059976" y="1276065"/>
                  <a:pt x="1451212" y="46402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r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43875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786563" y="571500"/>
            <a:ext cx="1785937" cy="164306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B</a:t>
            </a:r>
            <a:r>
              <a:rPr lang="ru-RU" smtClean="0"/>
              <a:t>lack  - чёрный 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Мне уже почти пять лет, </a:t>
            </a:r>
            <a:br>
              <a:rPr lang="ru-RU" smtClean="0"/>
            </a:br>
            <a:r>
              <a:rPr lang="ru-RU" smtClean="0"/>
              <a:t>И я знаю, черный цвет </a:t>
            </a:r>
            <a:br>
              <a:rPr lang="ru-RU" smtClean="0"/>
            </a:br>
            <a:r>
              <a:rPr lang="ru-RU" smtClean="0"/>
              <a:t>По-английски будет black. </a:t>
            </a:r>
            <a:br>
              <a:rPr lang="ru-RU" smtClean="0"/>
            </a:br>
            <a:r>
              <a:rPr lang="ru-RU" smtClean="0"/>
              <a:t>-Говорит друзьям Олег.</a:t>
            </a:r>
          </a:p>
        </p:txBody>
      </p:sp>
      <p:pic>
        <p:nvPicPr>
          <p:cNvPr id="4" name="blac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01063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786563" y="928688"/>
            <a:ext cx="1714500" cy="150018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50" name="Рисунок 5" descr="медведь ест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400050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W</a:t>
            </a:r>
            <a:r>
              <a:rPr lang="ru-RU" smtClean="0"/>
              <a:t>hite – белый 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Белый снег - white snow </a:t>
            </a:r>
            <a:br>
              <a:rPr lang="ru-RU" smtClean="0"/>
            </a:br>
            <a:r>
              <a:rPr lang="ru-RU" smtClean="0"/>
              <a:t>Землю всю укроет </a:t>
            </a:r>
            <a:br>
              <a:rPr lang="ru-RU" smtClean="0"/>
            </a:br>
            <a:r>
              <a:rPr lang="ru-RU" smtClean="0"/>
              <a:t>Будто одеялом, </a:t>
            </a:r>
            <a:br>
              <a:rPr lang="ru-RU" smtClean="0"/>
            </a:br>
            <a:r>
              <a:rPr lang="ru-RU" smtClean="0"/>
              <a:t>Чтоб тепло ей стало. </a:t>
            </a:r>
            <a:br>
              <a:rPr lang="ru-RU" smtClean="0"/>
            </a:b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072313" y="571500"/>
            <a:ext cx="1785937" cy="1500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3" name="Рисунок 5" descr="иней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14813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whi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B</a:t>
            </a:r>
            <a:r>
              <a:rPr lang="ru-RU" smtClean="0"/>
              <a:t>lue - голубой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Почему-то на полу </a:t>
            </a:r>
            <a:br>
              <a:rPr lang="ru-RU" smtClean="0"/>
            </a:br>
            <a:r>
              <a:rPr lang="ru-RU" smtClean="0"/>
              <a:t>Голубой фломастер - blue </a:t>
            </a:r>
            <a:br>
              <a:rPr lang="ru-RU" smtClean="0"/>
            </a:b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929438" y="428625"/>
            <a:ext cx="1643062" cy="142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7" name="Рисунок 4" descr="винкс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2000250"/>
            <a:ext cx="2078038" cy="455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lu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01063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z-Latn-AZ" smtClean="0"/>
              <a:t>G</a:t>
            </a:r>
            <a:r>
              <a:rPr lang="ru-RU" smtClean="0"/>
              <a:t>rey – серый 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 окошком воробей </a:t>
            </a:r>
            <a:br>
              <a:rPr lang="ru-RU" smtClean="0"/>
            </a:br>
            <a:r>
              <a:rPr lang="ru-RU" smtClean="0"/>
              <a:t>Весь от пыли серый - grey. </a:t>
            </a:r>
            <a:br>
              <a:rPr lang="ru-RU" smtClean="0"/>
            </a:br>
            <a:endParaRPr lang="ru-RU" smtClean="0"/>
          </a:p>
        </p:txBody>
      </p:sp>
      <p:pic>
        <p:nvPicPr>
          <p:cNvPr id="4" name="gre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839200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375" y="571500"/>
            <a:ext cx="1785938" cy="157162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2" name="Рисунок 5" descr="vorobey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786063"/>
            <a:ext cx="43148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pink - розовый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По-английски платье - dress </a:t>
            </a:r>
            <a:br>
              <a:rPr lang="ru-RU" smtClean="0"/>
            </a:br>
            <a:r>
              <a:rPr lang="ru-RU" smtClean="0"/>
              <a:t>Розовое - pink. </a:t>
            </a:r>
            <a:br>
              <a:rPr lang="ru-RU" smtClean="0"/>
            </a:br>
            <a:r>
              <a:rPr lang="ru-RU" smtClean="0"/>
              <a:t>В нем, решила я, I think, </a:t>
            </a:r>
            <a:br>
              <a:rPr lang="ru-RU" smtClean="0"/>
            </a:br>
            <a:r>
              <a:rPr lang="ru-RU" smtClean="0"/>
              <a:t>Лучше всех принцесс. </a:t>
            </a:r>
            <a:br>
              <a:rPr lang="ru-RU" smtClean="0"/>
            </a:br>
            <a:endParaRPr lang="ru-RU" smtClean="0"/>
          </a:p>
        </p:txBody>
      </p:sp>
      <p:pic>
        <p:nvPicPr>
          <p:cNvPr id="4" name="розовый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4393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215188" y="571500"/>
            <a:ext cx="1500187" cy="1285875"/>
          </a:xfrm>
          <a:prstGeom prst="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46" name="Рисунок 5" descr="52_milash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3786188"/>
            <a:ext cx="2476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165</Words>
  <Application>Microsoft Office PowerPoint</Application>
  <PresentationFormat>Экран (4:3)</PresentationFormat>
  <Paragraphs>34</Paragraphs>
  <Slides>13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Цвета – colours Учитель английского языка МБОУ СОШ №11  Козлова К.М.</vt:lpstr>
      <vt:lpstr>Green – зелёный </vt:lpstr>
      <vt:lpstr>Brown - коричневый</vt:lpstr>
      <vt:lpstr>Red – красный </vt:lpstr>
      <vt:lpstr>Black  - чёрный </vt:lpstr>
      <vt:lpstr>White – белый </vt:lpstr>
      <vt:lpstr>Blue - голубой</vt:lpstr>
      <vt:lpstr>Grey – серый </vt:lpstr>
      <vt:lpstr>pink - розовый</vt:lpstr>
      <vt:lpstr>Yellow – жёлтый </vt:lpstr>
      <vt:lpstr>Orange - оранжевый</vt:lpstr>
      <vt:lpstr>Интернет-ресурсы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Цвета - colour</dc:title>
  <dc:creator>Ольга</dc:creator>
  <cp:lastModifiedBy>tim</cp:lastModifiedBy>
  <cp:revision>12</cp:revision>
  <dcterms:created xsi:type="dcterms:W3CDTF">2010-10-21T19:07:45Z</dcterms:created>
  <dcterms:modified xsi:type="dcterms:W3CDTF">2012-06-13T09:00:26Z</dcterms:modified>
</cp:coreProperties>
</file>