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1" r:id="rId10"/>
    <p:sldId id="266" r:id="rId11"/>
    <p:sldId id="267" r:id="rId12"/>
    <p:sldId id="268" r:id="rId13"/>
    <p:sldId id="269" r:id="rId14"/>
    <p:sldId id="270" r:id="rId15"/>
    <p:sldId id="274" r:id="rId16"/>
    <p:sldId id="271" r:id="rId17"/>
    <p:sldId id="272" r:id="rId18"/>
    <p:sldId id="276" r:id="rId19"/>
    <p:sldId id="275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s.33b.ru/smile.142698.html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76;&#1080;&#1085;&#1072;&#1084;.&#1092;&#1080;&#1079;&#1084;&#1080;&#1085;&#1091;&#1090;&#1082;&#1080;\&#1084;&#1086;&#1076;&#1072;.mp3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1.gif"/><Relationship Id="rId5" Type="http://schemas.openxmlformats.org/officeDocument/2006/relationships/image" Target="../media/image7.png"/><Relationship Id="rId10" Type="http://schemas.openxmlformats.org/officeDocument/2006/relationships/hyperlink" Target="http://bestgif.narod.ru/jivotnie/bestgif.narod.ru_533.gif" TargetMode="External"/><Relationship Id="rId4" Type="http://schemas.openxmlformats.org/officeDocument/2006/relationships/image" Target="../media/image6.gif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429684" cy="4000528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715148"/>
            <a:ext cx="6400800" cy="14285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Продавец, берёза, жаворонок, автобус, шмель, книга, роза, лиса, иней, ребёнок, тюльпан, аист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Одушевлённые существительные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продавец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жаворонок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шмель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лиса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ребёнок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аист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Неодушевлённые существительные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берёза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автобус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книга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роза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иней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тюльпан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57628"/>
            <a:ext cx="8229600" cy="157163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Кукла             матрёшка         неваляшка        снеговик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185738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5" y="1071546"/>
            <a:ext cx="178595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00108"/>
            <a:ext cx="164307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928670"/>
            <a:ext cx="21431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Книга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неодуш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                            Кошка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одуш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4038600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И. п. мн. ч. (есть) что?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Р.п. мн. ч. (нет) чего?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В. п. мн. ч. (вижу) что?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71678"/>
            <a:ext cx="4038600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И. п. мн. ч. (есть) кто?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кошки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Р. п. мн. ч. (нет) кого?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кош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В. п. мн. ч. (вижу) кого?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кош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01024" y="2857496"/>
            <a:ext cx="428628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01024" y="2500306"/>
            <a:ext cx="428628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928934"/>
            <a:ext cx="285752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2214554"/>
            <a:ext cx="285752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Ваза–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неодуш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                            Кукла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одуш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4038600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И. п. мн. ч. (есть) что?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ваз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Р.п. мн. ч. (нет) чего?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ваз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В. п. мн. ч. (вижу) что?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ваз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71678"/>
            <a:ext cx="4038600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И. п. мн. ч. (есть) кто?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куклы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Р. п. мн. ч. (нет) кого?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кук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ол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В. п. мн. ч. (вижу) кого?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кук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ол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8786841" y="168571"/>
            <a:ext cx="45719" cy="457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337157" y="6643708"/>
            <a:ext cx="45719" cy="457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928934"/>
            <a:ext cx="285752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2214554"/>
            <a:ext cx="285752" cy="2857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8572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000108"/>
            <a:ext cx="7858180" cy="53578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Словарная работа.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Распределить слова в два столбика.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пор, ч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век,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лад,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года,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инж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нер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сток, м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дведь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дев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чка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зета, с</a:t>
            </a:r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лдат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5538" y="554038"/>
            <a:ext cx="65595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1" descr="s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50" y="0"/>
            <a:ext cx="29162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Прямоугольник 10"/>
          <p:cNvSpPr>
            <a:spLocks noChangeArrowheads="1"/>
          </p:cNvSpPr>
          <p:nvPr/>
        </p:nvSpPr>
        <p:spPr bwMode="auto">
          <a:xfrm>
            <a:off x="500063" y="1785938"/>
            <a:ext cx="4572000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ru-RU" b="1">
              <a:solidFill>
                <a:srgbClr val="0000FF"/>
              </a:solidFill>
              <a:latin typeface="Constanti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Дети по лесу гуляли,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За природой наблюдали!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Вверх на солнце посмотрели,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И их лучики погрели.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Бабочки летали,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Крылышками махали.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Дружно хлопнем: </a:t>
            </a:r>
            <a:r>
              <a:rPr lang="ru-RU" sz="2400" b="1">
                <a:solidFill>
                  <a:srgbClr val="0000FF"/>
                </a:solidFill>
              </a:rPr>
              <a:t>р</a:t>
            </a: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аз, два, три, четыре, пять,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Нам пора букет собрать. </a:t>
            </a:r>
          </a:p>
          <a:p>
            <a:pPr>
              <a:buFont typeface="Wingdings" pitchFamily="2" charset="2"/>
              <a:buNone/>
            </a:pPr>
            <a:r>
              <a:rPr lang="ru-RU" sz="2400" b="1" i="1">
                <a:solidFill>
                  <a:srgbClr val="0000FF"/>
                </a:solidFill>
                <a:latin typeface="Constantia" pitchFamily="18" charset="0"/>
              </a:rPr>
              <a:t> </a:t>
            </a: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Раз присели, два присели,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0000FF"/>
                </a:solidFill>
                <a:latin typeface="Constantia" pitchFamily="18" charset="0"/>
              </a:rPr>
              <a:t> В руках ландыши запели. </a:t>
            </a:r>
          </a:p>
        </p:txBody>
      </p:sp>
      <p:pic>
        <p:nvPicPr>
          <p:cNvPr id="12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572375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1" descr="a4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8125" y="765175"/>
            <a:ext cx="12477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9" descr="a3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5" y="3214688"/>
            <a:ext cx="9906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9" descr="7aa69dac83194fc69a0626e2ebac3057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15188" y="1500188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7" descr="Картинка 77 из 824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57750" y="1785938"/>
            <a:ext cx="338455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428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714356"/>
            <a:ext cx="8215370" cy="557216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Укажите вариант, в котором верно указаны пропущенные в предложениях предлоги.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тёплых стран летели домой перепёлки. Они летели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морем.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их настигла буря. Птицы устали бороться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ветром. Они присели отдохнуть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мачты.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в, из, над, на, с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с, в, из, над, на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над, из, в, на, с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из, над, в, с, 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1614470" cy="5411807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Коса –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Сон –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Оси –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Леса –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Рот</a:t>
            </a:r>
            <a:r>
              <a:rPr lang="ru-RU" dirty="0" smtClean="0"/>
              <a:t> -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1" y="0"/>
            <a:ext cx="2683583" cy="17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38576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785926"/>
            <a:ext cx="307183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335758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4714884"/>
            <a:ext cx="22860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858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714488"/>
            <a:ext cx="8643998" cy="49292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357166"/>
            <a:ext cx="8286808" cy="107157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428596" y="1928802"/>
            <a:ext cx="3857652" cy="2214578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одушевлённое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4786314" y="1928802"/>
            <a:ext cx="3857652" cy="2214578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неодушевлённое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48" y="4714884"/>
            <a:ext cx="1500198" cy="107157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57818" y="4786322"/>
            <a:ext cx="1500198" cy="107157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словаря запишите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два столбика по 5 примеров одушевленных и неодушевленных существительных.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357298"/>
            <a:ext cx="8643998" cy="53578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14290"/>
            <a:ext cx="8429684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«Или нет, или да, а не знаешь – беда…»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амять с посл. доступом 6"/>
          <p:cNvSpPr/>
          <p:nvPr/>
        </p:nvSpPr>
        <p:spPr>
          <a:xfrm>
            <a:off x="214282" y="1357298"/>
            <a:ext cx="3571900" cy="2357454"/>
          </a:xfrm>
          <a:prstGeom prst="flowChartMagnetic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обозначает предмет?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память с посл. доступом 7"/>
          <p:cNvSpPr/>
          <p:nvPr/>
        </p:nvSpPr>
        <p:spPr>
          <a:xfrm>
            <a:off x="4500562" y="1428736"/>
            <a:ext cx="3571900" cy="2357454"/>
          </a:xfrm>
          <a:prstGeom prst="flowChartMagnetic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Имя существительное отвечает на вопросы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Какой? Чей?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память с посл. доступом 8"/>
          <p:cNvSpPr/>
          <p:nvPr/>
        </p:nvSpPr>
        <p:spPr>
          <a:xfrm>
            <a:off x="214282" y="4214818"/>
            <a:ext cx="3571900" cy="2428892"/>
          </a:xfrm>
          <a:prstGeom prst="flowChartMagnetic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Имена существительные изменяются по родам?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память с посл. доступом 9"/>
          <p:cNvSpPr/>
          <p:nvPr/>
        </p:nvSpPr>
        <p:spPr>
          <a:xfrm>
            <a:off x="4500562" y="4357694"/>
            <a:ext cx="3571900" cy="2357454"/>
          </a:xfrm>
          <a:prstGeom prst="flowChartMagnetic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русском языке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6 падежей имени существительного?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857620" y="3143248"/>
            <a:ext cx="857256" cy="78581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43900" y="5929330"/>
            <a:ext cx="857256" cy="78581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857620" y="5929330"/>
            <a:ext cx="857256" cy="78581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43900" y="3143248"/>
            <a:ext cx="857256" cy="78581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572560" cy="57864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42910" y="785794"/>
            <a:ext cx="7643866" cy="4643470"/>
          </a:xfrm>
          <a:prstGeom prst="horizontalScrol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Спасибо за работу на уроке!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8858312" cy="12858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214422"/>
            <a:ext cx="8858312" cy="5357850"/>
          </a:xfrm>
        </p:spPr>
        <p:txBody>
          <a:bodyPr>
            <a:normAutofit/>
          </a:bodyPr>
          <a:lstStyle/>
          <a:p>
            <a:pPr algn="l"/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214290"/>
            <a:ext cx="8858312" cy="85725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Подведём итог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500166" y="1214422"/>
            <a:ext cx="6286544" cy="1285884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2857496"/>
            <a:ext cx="4000528" cy="17145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часть речи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4786322"/>
            <a:ext cx="4000528" cy="17859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отвечает на вопросы КТО? ЧТО?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29190" y="4786322"/>
            <a:ext cx="4000528" cy="17859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предложении чаще всего бывает подлежащим или дополнением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29190" y="2857496"/>
            <a:ext cx="4000528" cy="164307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обозначает предмет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643050"/>
            <a:ext cx="8786874" cy="50006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2844" y="214313"/>
            <a:ext cx="8786874" cy="1214423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714488"/>
            <a:ext cx="4214842" cy="20717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Род имён существительных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4876" y="1714488"/>
            <a:ext cx="4214842" cy="20717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Число имён существительных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4876" y="4357694"/>
            <a:ext cx="4214842" cy="227172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Склонение имён существительных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4357694"/>
            <a:ext cx="4214842" cy="227172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Падеж имён существительных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8572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142984"/>
            <a:ext cx="7786742" cy="507209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Карточка №1.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Распределите существительные в три столбика: 1 склонение, 2 склонение, 3 склонение. Выделите окончания.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Книга, конь, ночь, лошадь, озеро, папа, парус, капуста, осень.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857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8143932" cy="5500726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Карточка №2.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Просклоняйте существительные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стена, сестра.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7143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000108"/>
            <a:ext cx="8215370" cy="53578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Карточка №3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Составьте из слов предложение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Произведите синтаксический разбор предложения. </a:t>
            </a:r>
          </a:p>
          <a:p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Ночью, пушистые, снег, деревьев, украсил, ветки.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164307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45720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Имена существительные одушевлённые и неодушевлённые.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715436" cy="192882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285992"/>
            <a:ext cx="8715436" cy="435771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Научиться распознавать имена существительные одушевлённые и неодушевлённые.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623</Words>
  <PresentationFormat>Экран (4:3)</PresentationFormat>
  <Paragraphs>112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Имя существительное</vt:lpstr>
      <vt:lpstr>Слайд 2</vt:lpstr>
      <vt:lpstr>Слайд 3</vt:lpstr>
      <vt:lpstr>Имя существительное</vt:lpstr>
      <vt:lpstr>Слайд 5</vt:lpstr>
      <vt:lpstr>Слайд 6</vt:lpstr>
      <vt:lpstr>Слайд 7</vt:lpstr>
      <vt:lpstr>Тема урока.</vt:lpstr>
      <vt:lpstr>Цель урока</vt:lpstr>
      <vt:lpstr>Продавец, берёза, жаворонок, автобус, шмель, книга, роза, лиса, иней, ребёнок, тюльпан, аист</vt:lpstr>
      <vt:lpstr>Кукла             матрёшка         неваляшка        снеговик</vt:lpstr>
      <vt:lpstr>Книга – неодуш.                              Кошка – одуш.</vt:lpstr>
      <vt:lpstr>Ваза– неодуш.                              Кукла – одуш.</vt:lpstr>
      <vt:lpstr>Слайд 14</vt:lpstr>
      <vt:lpstr>Слайд 15</vt:lpstr>
      <vt:lpstr>Слайд 16</vt:lpstr>
      <vt:lpstr>Слайд 17</vt:lpstr>
      <vt:lpstr>Слайд 18</vt:lpstr>
      <vt:lpstr>Домашнее задание:    Из словаря запишите в два столбика по 5 примеров одушевленных и неодушевленных существительных.  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</dc:title>
  <cp:lastModifiedBy>Zver</cp:lastModifiedBy>
  <cp:revision>46</cp:revision>
  <dcterms:modified xsi:type="dcterms:W3CDTF">2012-03-01T00:48:47Z</dcterms:modified>
</cp:coreProperties>
</file>