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2" r:id="rId7"/>
    <p:sldId id="262" r:id="rId8"/>
    <p:sldId id="27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20110125_001852maslenica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tnow.ru/img/251000/251835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20-Krizhatchok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detskie_tuhmanov_-_pyh_samovar_-_minus.mp3" TargetMode="Externa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99-omsk.narod.ru/projects/maslen/blins.jpg" TargetMode="Externa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&#1095;&#1072;&#1089;&#1090;&#1091;&#1096;&#1082;&#1080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&#1079;&#1076;&#1088;&#1072;&#1074;&#1089;&#1090;&#1074;&#1091;&#1081;%20&#1084;&#1080;&#1083;&#1072;&#1103;%20&#1074;&#1077;&#1089;&#1085;&#1072;%20&#1087;&#1083;&#1102;&#1089;.mp3" TargetMode="Externa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proschay_maslenitsa.mp3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05-Svetit%20mesyats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06-Kak%20pod%20yablonyu%20zelyonoy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&#1071;&#1073;&#1083;&#1086;&#1095;&#1082;&#1086;%20(mp3ostrov.com)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&#1048;&#1074;&#1072;&#1085;%20&#1050;&#1091;&#1087;&#1072;&#1083;&#1072;%20-%20&#1054;&#1081;,&#1052;&#1072;&#1089;&#1083;&#1077;&#1085;&#1080;&#1094;&#1072;%20(mp3ostrov.com)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olyan.net/uploads/posts/2010-03/thumbs/1269442531_e299bd1a7cec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72;&#1089;&#1083;&#1077;&#1085;&#1080;&#1094;&#1072;%20&#1089;&#1091;&#1073;&#1073;&#1086;&#1090;&#1072;\&#1073;&#1083;&#1080;&#1085;&#1099;%20&#1087;&#1083;&#1102;&#1089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8643998" cy="61436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4" descr="180352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5208"/>
          <a:stretch>
            <a:fillRect/>
          </a:stretch>
        </p:blipFill>
        <p:spPr bwMode="auto">
          <a:xfrm>
            <a:off x="-23812" y="0"/>
            <a:ext cx="9167812" cy="68758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5143512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Широкая Масленица!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71472" y="5214950"/>
            <a:ext cx="6400800" cy="1143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572132" y="6072206"/>
            <a:ext cx="3328966" cy="785794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Подготовили: Бодина Т.Н., учитель начальных классов,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Надоян Л.В. , учитель начальных классов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20110125_001852masleni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DS Yermak_D" pitchFamily="66" charset="-52"/>
            </a:endParaRPr>
          </a:p>
        </p:txBody>
      </p:sp>
      <p:pic>
        <p:nvPicPr>
          <p:cNvPr id="4" name="i-main-pic" descr="Картинка 34 из 548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928670"/>
            <a:ext cx="835824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0-Krizhatcho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00076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6146" name="Picture 2" descr="E:\Новая папка\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4808"/>
          <a:stretch>
            <a:fillRect/>
          </a:stretch>
        </p:blipFill>
        <p:spPr bwMode="auto">
          <a:xfrm>
            <a:off x="2143108" y="357166"/>
            <a:ext cx="4500594" cy="59293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4_0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142852"/>
            <a:ext cx="7810554" cy="6500858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57255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" name="detskie_tuhmanov_-_pyh_samovar_-_min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92945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8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1 из 548">
            <a:hlinkClick r:id="rId3" tgtFrame="_blank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500042"/>
            <a:ext cx="369096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E:\Новая папка\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 b="7018"/>
          <a:stretch>
            <a:fillRect/>
          </a:stretch>
        </p:blipFill>
        <p:spPr bwMode="auto">
          <a:xfrm>
            <a:off x="4000496" y="1571612"/>
            <a:ext cx="5000660" cy="3643338"/>
          </a:xfrm>
          <a:prstGeom prst="rect">
            <a:avLst/>
          </a:prstGeom>
          <a:noFill/>
        </p:spPr>
      </p:pic>
      <p:pic>
        <p:nvPicPr>
          <p:cNvPr id="4" name="част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28638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0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Прощай, Масленица!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428625"/>
            <a:ext cx="4038600" cy="5697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Picture 4" descr="event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428860" y="1285860"/>
            <a:ext cx="3810029" cy="5357853"/>
          </a:xfrm>
          <a:noFill/>
          <a:ln/>
        </p:spPr>
      </p:pic>
      <p:pic>
        <p:nvPicPr>
          <p:cNvPr id="7" name="здравствуй милая весна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86644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46010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786454"/>
            <a:ext cx="835824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Прощай, Масленица!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5" name="proschay_maslenit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929454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Новая папка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329510" cy="158272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Масленица</a:t>
            </a:r>
            <a:endParaRPr lang="ru-RU" dirty="0"/>
          </a:p>
        </p:txBody>
      </p:sp>
      <p:pic>
        <p:nvPicPr>
          <p:cNvPr id="4" name="Picture 9" descr="Масленица — праздник, который отмечали еще наши предки-славян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24771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слениц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929190" cy="6858000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500694" y="285729"/>
            <a:ext cx="32861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Этот праздник к нам идет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Раннею весною,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Сколько радостей несет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Он всегда с собою!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Ледяные горы ждут,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снежок сверкает,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Санки с горок вниз бегут,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Смех не умолкает.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Дома аромат блинов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Праздничный чудесный,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 блины друзей зовем,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Будем есть их вместе.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Шумно, весело пройдет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Сырная Седмица,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за ней - Великий пост,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Время, чтоб молиться.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05-Svetit mesya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07219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Новая папка\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4845"/>
            <a:ext cx="8229600" cy="5850785"/>
          </a:xfrm>
          <a:prstGeom prst="rect">
            <a:avLst/>
          </a:prstGeom>
          <a:noFill/>
        </p:spPr>
      </p:pic>
      <p:pic>
        <p:nvPicPr>
          <p:cNvPr id="4" name="06-Kak pod yablonyu zelyono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000892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Новая папка\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4845"/>
            <a:ext cx="8229600" cy="5850785"/>
          </a:xfrm>
          <a:prstGeom prst="rect">
            <a:avLst/>
          </a:prstGeom>
          <a:noFill/>
        </p:spPr>
      </p:pic>
      <p:pic>
        <p:nvPicPr>
          <p:cNvPr id="3" name="Яблочко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4383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2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223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214290"/>
            <a:ext cx="6500857" cy="6429420"/>
          </a:xfr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овая папка\1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858312" cy="6858000"/>
          </a:xfrm>
          <a:prstGeom prst="rect">
            <a:avLst/>
          </a:prstGeom>
          <a:noFill/>
        </p:spPr>
      </p:pic>
      <p:pic>
        <p:nvPicPr>
          <p:cNvPr id="3" name="Иван Купала - Ой,Маслениц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1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DS Yermak_D" pitchFamily="66" charset="-52"/>
            </a:endParaRPr>
          </a:p>
        </p:txBody>
      </p:sp>
      <p:pic>
        <p:nvPicPr>
          <p:cNvPr id="5" name="i-main-pic" descr="Картинка 19 из 548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500174"/>
            <a:ext cx="307183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47960723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14281" y="1500174"/>
            <a:ext cx="495303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5357825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блины плю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072198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33</Words>
  <PresentationFormat>Экран (4:3)</PresentationFormat>
  <Paragraphs>8</Paragraphs>
  <Slides>15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Масленица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Прощай, Масленица!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19</cp:revision>
  <dcterms:modified xsi:type="dcterms:W3CDTF">2012-05-28T05:27:14Z</dcterms:modified>
</cp:coreProperties>
</file>