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56"/>
  </p:notesMasterIdLst>
  <p:sldIdLst>
    <p:sldId id="256" r:id="rId2"/>
    <p:sldId id="279" r:id="rId3"/>
    <p:sldId id="257" r:id="rId4"/>
    <p:sldId id="258" r:id="rId5"/>
    <p:sldId id="280" r:id="rId6"/>
    <p:sldId id="281" r:id="rId7"/>
    <p:sldId id="322" r:id="rId8"/>
    <p:sldId id="282" r:id="rId9"/>
    <p:sldId id="283" r:id="rId10"/>
    <p:sldId id="284" r:id="rId11"/>
    <p:sldId id="323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324" r:id="rId20"/>
    <p:sldId id="294" r:id="rId21"/>
    <p:sldId id="296" r:id="rId22"/>
    <p:sldId id="297" r:id="rId23"/>
    <p:sldId id="298" r:id="rId24"/>
    <p:sldId id="325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4" r:id="rId40"/>
    <p:sldId id="313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272" r:id="rId49"/>
    <p:sldId id="326" r:id="rId50"/>
    <p:sldId id="273" r:id="rId51"/>
    <p:sldId id="276" r:id="rId52"/>
    <p:sldId id="277" r:id="rId53"/>
    <p:sldId id="278" r:id="rId54"/>
    <p:sldId id="270" r:id="rId5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9EE78DF-1622-43A7-AA18-D9456A1684A2}">
          <p14:sldIdLst>
            <p14:sldId id="256"/>
            <p14:sldId id="279"/>
            <p14:sldId id="257"/>
            <p14:sldId id="258"/>
            <p14:sldId id="280"/>
            <p14:sldId id="281"/>
            <p14:sldId id="322"/>
            <p14:sldId id="282"/>
            <p14:sldId id="283"/>
            <p14:sldId id="284"/>
            <p14:sldId id="323"/>
            <p14:sldId id="286"/>
            <p14:sldId id="287"/>
            <p14:sldId id="288"/>
            <p14:sldId id="289"/>
            <p14:sldId id="290"/>
            <p14:sldId id="291"/>
            <p14:sldId id="293"/>
            <p14:sldId id="324"/>
            <p14:sldId id="294"/>
            <p14:sldId id="296"/>
            <p14:sldId id="297"/>
            <p14:sldId id="298"/>
            <p14:sldId id="325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4"/>
            <p14:sldId id="313"/>
            <p14:sldId id="315"/>
            <p14:sldId id="316"/>
            <p14:sldId id="317"/>
            <p14:sldId id="318"/>
            <p14:sldId id="319"/>
            <p14:sldId id="320"/>
            <p14:sldId id="321"/>
            <p14:sldId id="272"/>
            <p14:sldId id="326"/>
            <p14:sldId id="273"/>
            <p14:sldId id="276"/>
            <p14:sldId id="277"/>
            <p14:sldId id="278"/>
          </p14:sldIdLst>
        </p14:section>
        <p14:section name="Раздел без заголовка" id="{CA941036-24D4-4DF4-BC19-1353262B271A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26" autoAdjust="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0CF98-853F-47A5-A55E-C38BD95956E5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B9F09-65E6-4EEE-82AA-938CA552B7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989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8030C-5042-4E9D-A0A7-5D52D0FB0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DD4B1A-DB6F-4B17-824C-81CB93D4A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326B36-426B-4084-A244-2C5085BCF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CF6CE7-4AF9-4462-AA1A-14F5688DF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63690D-2741-44E9-87CB-F518242E8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07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C0611-D63C-4ED0-80BD-0146BDE1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C09173-9F31-4D55-9C3F-15595F199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7046C1-B35D-4D95-9CE0-C9DC54633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1A2CFB-47B4-4740-BD7E-E42AD7BB2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0412AE-DF25-4410-B022-AC966AF1B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60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9F2881F-A1BD-4639-B1AC-CA9CE905E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7CE1C7-BD38-44A7-99F7-31A18F27C3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B16F8E-F38A-4E88-83AC-DE27DEBD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9E3A44-56F2-4463-9872-6F2784D29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2E3DC5-3E0C-43B2-A4B2-7C7A8D59B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3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BAEBA-E616-4966-B762-9346B1501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939AB-A3A3-469E-861B-95BB6B45B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BD684F-6F3D-4908-8D04-D0A3D144E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CDB548-2CEB-4479-B1B8-67D310A0E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631AFA-BC43-4761-9947-DE2CFE32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97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740CF8-EB7F-4C58-A78E-2B8BF6BD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7BBCF5-4AC3-491C-A489-E746B376A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B5E8CA-20E6-4DB2-8449-DD4EB7C31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28B961-F834-42BD-9421-0DE877F7E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B1A5D7-27B7-4D4E-8746-7EFF0904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86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F817D6-0FE1-4AEA-B05E-CFDAD6D46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B9E644-69E2-4F96-8ECF-6D76C37BFC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5E00DE-C7C3-4C31-9DC6-590DC23C6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C9A8EB-C9A7-45E0-A1B1-7CA3564E7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07BC56-5A2C-4B80-AEE2-14414A6C9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8E1312-98BC-4A6F-AB59-DFFBDD133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36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1917E-FE96-4DBA-90F8-8948D14DD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D64F92-9847-40ED-8A46-A1C00B8593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621403-5E75-4ACF-8D2C-96F7D7C1D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9052CE-A00C-44A4-BB39-2C74E2CB5E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3442CC4-FF45-40AC-802C-886EDEAB67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3859DED-A7B2-4AC4-AA25-EFA3BFE3F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FF327F-674B-4FCD-B55E-0F9D5C482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42F0F17-2D88-4410-8075-4E1148C5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4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1AB46-E6FA-4498-9575-A243F926A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175B5B4-9EAF-4388-987B-A1B49293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8A2000A-D5FD-45EE-AA75-C038125E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A8B171D-4C50-451C-9B66-64EECCE45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06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05FADD1-A865-40C3-A0FB-6DDD5D66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299B83-55C7-4515-A1C7-F93F5E17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61EDAF-97C0-42E9-B6F5-3DEC72D9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11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1E84B-1601-42E2-85F7-A395C75C1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C8DFB4-ECBA-4A03-885D-E4C13649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042C1E-7EE8-45FD-93FD-E58A97B63A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BDBC4A-38F6-4F7F-A55C-A9873B67D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1F591E-FD0C-4615-871F-6E43D260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0B4D01-0420-40DC-AE4B-180B7BDD7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72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32E66-AC46-4AD5-9A08-696EDBA10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C415088-BCDF-44EB-B933-EA69761031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CF5929-8B21-454E-99E8-C847FF462D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40B50B-9B08-49BB-A2D9-4C49331F2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48F2CA-86A5-44E1-8771-69A161564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C90F14-5E0B-4D61-85F4-DCD1A8A73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757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F531B-AAB0-4028-B31F-9C9CD8243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1F5880-0DB3-419C-873F-3BED5156E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4D87C6-C391-4445-897C-80EB2DF14B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0B8EB-B484-4EDF-B9B1-FD24206174A8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B1724A-1CF5-46AE-8C60-8676FDB02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9F2F7E-9BCD-4633-9697-218BF1DF9B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D348-EA45-4885-9946-FECB5C893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42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34A04-F72B-431F-B2DE-6E5CE4F68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933" y="683581"/>
            <a:ext cx="7454575" cy="2826382"/>
          </a:xfrm>
        </p:spPr>
        <p:txBody>
          <a:bodyPr>
            <a:normAutofit/>
          </a:bodyPr>
          <a:lstStyle/>
          <a:p>
            <a:r>
              <a:rPr lang="ru-RU" sz="4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Поэма М.Ю. Лермонтова «Демон»</a:t>
            </a:r>
            <a:br>
              <a:rPr lang="ru-RU" sz="4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«За что наказан Демон?»</a:t>
            </a:r>
            <a:endParaRPr lang="ru-RU" sz="8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3A6436-C4C2-4CE9-B581-9DB5C1EF2A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3852" y="3602038"/>
            <a:ext cx="5256656" cy="1655762"/>
          </a:xfrm>
        </p:spPr>
        <p:txBody>
          <a:bodyPr>
            <a:normAutofit lnSpcReduction="10000"/>
          </a:bodyPr>
          <a:lstStyle/>
          <a:p>
            <a:pPr algn="r"/>
            <a:endParaRPr lang="ru-RU" dirty="0"/>
          </a:p>
          <a:p>
            <a:pPr algn="r"/>
            <a:r>
              <a:rPr lang="ru-RU" dirty="0"/>
              <a:t>Урок литературы в 10 классе от 29.09.2021</a:t>
            </a:r>
          </a:p>
          <a:p>
            <a:pPr algn="r"/>
            <a:r>
              <a:rPr lang="ru-RU" dirty="0"/>
              <a:t>Учитель Кривченко С.Н.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2580D5-4FA7-4ED1-96CA-1D7B77EFC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46" y="683581"/>
            <a:ext cx="2576946" cy="344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33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7E548C-6C01-4982-8935-AADF8FB0B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9B49E-4F32-4A54-8515-25B9C7218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4945"/>
            <a:ext cx="10515600" cy="563201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относится Демон к миру, к красоте природы? Приведите примеры из текста.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831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0925D00-E34F-4D92-9C2C-00383E40B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2293B15-D9E1-4736-91B0-C05ABC817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455" y="576986"/>
            <a:ext cx="5650345" cy="5599977"/>
          </a:xfrm>
        </p:spPr>
        <p:txBody>
          <a:bodyPr>
            <a:normAutofit/>
          </a:bodyPr>
          <a:lstStyle/>
          <a:p>
            <a:pPr marL="685800"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Природы блеск не возбудил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груди изгнанника бесплодной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 новых чувств, ни новых сил;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всё, что пред собой он видел,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презирал иль ненавидел.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90CAD8-9EB4-467A-9697-81D0617C2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71056"/>
            <a:ext cx="5181600" cy="570590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дик и чуден был вокруг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Весь божий мир; но гордый дух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Презрительным окинул оком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Творенье бога своего.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 челе его высоком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отразилось ничего.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562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7E548C-6C01-4982-8935-AADF8FB0B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9B49E-4F32-4A54-8515-25B9C7218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4945"/>
            <a:ext cx="10515600" cy="563201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Необычная природа Кавказа первоначально оставляет его спокойно равнодушным, чего не скажешь об авторе. 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вот Демон достигает «роскошной Грузии долин». Этот край назван счастливым: природа здесь не холодно- величава, а добра и человечна. 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и это «не возбудило в груди изгнанника новых чувств»: «И всё, что пред собой он видел, Он презирал иль ненавидел».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86788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ABF66-3929-4193-979A-B3EEFA020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D8C52A-562E-4ACA-9E69-81D068812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218" y="526473"/>
            <a:ext cx="10485582" cy="565049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Откуда изгнан Демон? За что?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48671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ABF66-3929-4193-979A-B3EEFA020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D8C52A-562E-4ACA-9E69-81D068812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218" y="526473"/>
            <a:ext cx="10485582" cy="565049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Откуда изгнан Демон? За что?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Бросив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вызов Богу, отвергнув любовь, свет, добро, бывший ангел, «чистый херувим», превратился в печального Демона.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«Херувим» - один из 9 чинов Ангельской силы, приближённых к Богу, они окружают его престол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имеют много очей, что означает их мудрость.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кто – Демон? Это по-русски – Диавол – глава падших духов. Он был сотворён Богом как высший и могущественный ангел. Но был изгнан за гордыню, захотев стать как Бог. Свержен с небес с бесами,  падшими духами, поддержавшими его и обольщёнными им.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09646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6C42B-E4E3-4189-B258-80B2512BF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7C96A4-80A4-4702-93C9-947BE86D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3094"/>
            <a:ext cx="10515600" cy="5673869"/>
          </a:xfrm>
        </p:spPr>
        <p:txBody>
          <a:bodyPr>
            <a:normAutofit/>
          </a:bodyPr>
          <a:lstStyle/>
          <a:p>
            <a:pPr marL="685800" indent="-4572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думаете, почему Демон счастлив только в воспоминаниях? Как об этом говорит поэт? </a:t>
            </a:r>
          </a:p>
          <a:p>
            <a:pPr marL="685800" indent="-4572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ru-RU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82683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6C42B-E4E3-4189-B258-80B2512BF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7C96A4-80A4-4702-93C9-947BE86D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3094"/>
            <a:ext cx="10515600" cy="5673869"/>
          </a:xfrm>
        </p:spPr>
        <p:txBody>
          <a:bodyPr>
            <a:normAutofit/>
          </a:bodyPr>
          <a:lstStyle/>
          <a:p>
            <a:pPr marL="685800" indent="-4572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думаете, почему Демон счастлив только в воспоминаниях? Как об этом говорит поэт? </a:t>
            </a:r>
          </a:p>
          <a:p>
            <a:pPr marL="685800" indent="-4572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ru-RU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4572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ощущаем что-то необычное в деяниях Демона. Вспомните, в каких ситуациях в православии поминается Бес, чёрт, Дьявол? (Зло творят). А у Лермонтова каким предстаёт Демон? Как он творит свое дело на земле? (сеял зло без наслажденья, зло наскучило ему)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33877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22413-8184-444D-8C38-8B4C4ABB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111EB-7895-4EF5-A106-E44CD1C08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874"/>
            <a:ext cx="10515600" cy="575208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Опишите состояние Демона, увидевшего Тамару.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75696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22413-8184-444D-8C38-8B4C4ABB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111EB-7895-4EF5-A106-E44CD1C08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874"/>
            <a:ext cx="10515600" cy="575208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Опишите состояние Демона, увидевшего Тамару.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04270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22413-8184-444D-8C38-8B4C4ABB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111EB-7895-4EF5-A106-E44CD1C08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874"/>
            <a:ext cx="10515600" cy="575208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Опишите состояние Демона, увидевшего Тамару.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Демон, «прикованный незримой силой», поражен красотой Тамары, он «на мгновенье неизъяснимое волненье в себе почувствовал», «в нем чувство вдруг заговорило» и др.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Только ли красота, молодость Тамары привлекли Демона? Разве мало красивых девушек видел герой, летая над землей? Может быть, есть между ними что-то общее? Подтвердите словами текста.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05939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939DF0-B2C6-4970-8848-7EC111533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843A2F-80DE-425D-A5D8-24EC48D7B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образы в мировом искусстве, волнующие умы людей на протяжении многих веков. Со временем они меняются, но не исчезают. Всё новые и новые поколения поэтов, художников, композиторов обращаются к ним, чтобы разгадать тайну и сказать своё слово. Демон – один из таких образов. </a:t>
            </a:r>
          </a:p>
          <a:p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 демона настолько захватывает Лермонтова, что проходит через всё творчество, начиная с раннего стихотворения «Мой демон» (1829г.) и заканчивая поэмой «Демон». Читая произведения Лермонтова, мы проникаем во внутренний мир поэта. Мир, полный противоречий, страданий, борьбы между «ангельским прекрасным» и «демоническим мятежным».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15254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22413-8184-444D-8C38-8B4C4ABB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111EB-7895-4EF5-A106-E44CD1C08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874"/>
            <a:ext cx="10515600" cy="5752089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Опишите состояние Демона, увидевшего Тамару.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Демон, «прикованный незримой силой», поражен красотой Тамары, он «на мгновенье неизъяснимое волненье в себе почувствовал», «в нем чувство вдруг заговорило» и др.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Только ли красота, молодость Тамары привлекли Демона? Разве мало красивых девушек видел герой, летая над землей? Может быть, есть между ними что-то общее? Подтвердите словами текста.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Тамара олицетворяет для героя молодость, красоту, добро. Демон давно «отверженный блуждал в пустыни мира без приюта» и теперь видит в Тамаре родную душу – ищущую, сомневающуюся, жаждущую познания.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42622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398DA0-8986-4ADB-820C-7868C7F3C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63E000-7C54-4890-B072-1CDEB244A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690" y="452582"/>
            <a:ext cx="10467109" cy="572438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Виновен ли Демон в смерти </a:t>
            </a:r>
            <a:r>
              <a:rPr lang="ru-RU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Синодала</a:t>
            </a: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FF2938-150D-4B12-8BD5-7252CAAF2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019" y="1043709"/>
            <a:ext cx="4251406" cy="528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52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398DA0-8986-4ADB-820C-7868C7F3C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63E000-7C54-4890-B072-1CDEB244A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690" y="452582"/>
            <a:ext cx="10467109" cy="572438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Виновен ли Демон в смерти </a:t>
            </a:r>
            <a:r>
              <a:rPr lang="ru-RU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Синодала</a:t>
            </a: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Демон, в котором оживает сердце, лишён зла, жажды мести, в нём нет ревности к жениху.  </a:t>
            </a:r>
            <a:r>
              <a:rPr lang="ru-RU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Синодала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«коварною мечтою лукавый Демон возмущал: Он в мыслях, под ночною </a:t>
            </a:r>
            <a:r>
              <a:rPr lang="ru-RU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тьмою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Уста невесты целовал». Но это его внутренний Демон, а не герой поэмы. И ведь не случайно в поэме упоминается о том, что та молитва, которой пренебрёг </a:t>
            </a:r>
            <a:r>
              <a:rPr lang="ru-RU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Синодал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оберегала путника от мусульманского кинжала. Боги ли рассердились на легкомысленного жениха или просто не повезло ему: в горах всегда было неспокойно, к тому же напавшие осетины оказались смелее.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60162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D31E77-32DA-4D69-B7CF-6020DED6F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AB444-41BB-4633-A6EC-692F710A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34109"/>
            <a:ext cx="10515600" cy="57428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Почему Тамара уходит в монастырь? Ведь она даже вдовой не стала?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271D6C-92A6-4949-83CB-4705592A5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455" y="1460245"/>
            <a:ext cx="4095182" cy="507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82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D31E77-32DA-4D69-B7CF-6020DED6F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AB444-41BB-4633-A6EC-692F710A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34109"/>
            <a:ext cx="10515600" cy="57428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Почему Тамара уходит в монастырь? Ведь она даже вдовой не стала?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боится Демона, но боится не как тёмную силу. В ней зарождается ответное чувство, которому нет сил противостоять. Она ищет в монастыре защиты Спасителя, хотя понимает, что отрекается от жизни вообще.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56617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380C4A-C986-48DA-8F90-2556CCFC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E01495-1106-498D-A780-F221BF4B3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8836"/>
            <a:ext cx="10515600" cy="555812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Искренна ли исповедь Демона, или его клятвы лишь способ завладеть сердцем Тамары? Чего хочет Демон, влюбившись в Тамару?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55700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380C4A-C986-48DA-8F90-2556CCFC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E01495-1106-498D-A780-F221BF4B3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218" y="637308"/>
            <a:ext cx="10485582" cy="577272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 надеется, что через любовь к Тамаре он сможет вновь прикоснуться к мировой гармонии: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добру и небесам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возвратить могла бы словом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Твоей любви святым покровом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Одетый, я предстал бы там,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новый ангел в блеске новом…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 даже дает клятву Тамаре, что: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Отныне яд коварной лести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Ничей уж не встревожит ум;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Тамара не жертва Демона, скорее он жертва своей надежды любовью спастись от вечного холода равнодушия.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63797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F33B4D-B3AA-43B5-A0D1-A2881B67E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D8F8B6-09B6-4590-95EB-8B4F2996E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10844"/>
            <a:ext cx="10515600" cy="576611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размером написана поэма? Почему в XV главе I части меняется стихотворный размер поэмы?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18564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F33B4D-B3AA-43B5-A0D1-A2881B67E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D8F8B6-09B6-4590-95EB-8B4F2996E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10844"/>
            <a:ext cx="10515600" cy="576611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размером написана поэма? Почему в XV главе I части меняется стихотворный размер поэмы?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Лермонтов писал поэму четырехстопным ямбом с разнообразной рифмовкой, помогающей показать всю красоту мира, а в XV главе I части ямб заменил на четырехстопный хорей (убыстрение речи): любовь освещает дни героя, всё меняет в словах, в обращениях к героине слышится призыв изменить её жизнь…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…Будь к земному без участья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беспечна, как они!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021182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1AEFF-9EA5-4026-953C-9AF2D9B19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C227A9-58D0-4B26-9955-EA8E24031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Какой стилистический приём, помогающий вселить веру в слова Демона, придать им вес, использует автор?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1768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56CBE-561F-447C-BCA0-56D59FB14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5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548C55-DC21-493D-96F0-749A7055F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582" y="461818"/>
            <a:ext cx="10531763" cy="6000374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Поэма «Демон» - одно из главных и центральных произведений Лермонтова, которому поэт посвятил несколько лет: 1-я редакция поэмы относится к 1829 году, 6-я – к 1841. На протяжении этих лет перестраивалось развитие сюжета, менялись характеры героев, место действия поэмы.  В окончательной редакции действие переносится на Кавказ, главной героиней становится грузинская княжна Тамара, в поэме появляется много конкретных и правдивых описаний природы Кавказа.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Сюжет лермонтовской поэмы основан на библейской легенде об ангеле, который восстал против Бога. Демон и есть такой ангел, бросивший вызов Богу и всему миру Божьему.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Ваши впечатления от поэмы?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787400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1AEFF-9EA5-4026-953C-9AF2D9B19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C227A9-58D0-4B26-9955-EA8E24031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Какой стилистический приём, помогающий вселить веру в слова Демона, придать им вес, использует автор?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использует анафору (единоначатие):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клянусь, хочу, отрекся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Клянусь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первым днём творенья,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Клянусь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его последним днём,…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отрекся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старой мести,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отрекся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гордых дум;…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Хочу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с небом примириться,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Хочу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любить, хочу молиться,…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65891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E0770-5538-47D5-9BCD-CCE82771D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324BDF-0F30-4AC4-9869-A34821164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3" y="434110"/>
            <a:ext cx="10522527" cy="57428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Чего хочет Демон, влюбившись в Тамару?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701125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E0770-5538-47D5-9BCD-CCE82771D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324BDF-0F30-4AC4-9869-A34821164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3" y="434110"/>
            <a:ext cx="10522527" cy="5742854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Чего хочет Демон, влюбившись в Тамару?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 надеется, что через любовь к Тамаре он сможет вновь прикоснуться к мировой гармонии: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добру и небесам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возвратить могла бы словом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Твоей любви святым покровом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Одетый, я предстал бы там,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новый ангел в блеске новом…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Демон даже даёт клятву Тамаре, что: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Отныне яд коварной лести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Ничей уж не встревожит ум.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42240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54A96-68E0-45F0-BBEC-5EC424520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A6CC32-5ECB-407F-B593-31686019D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480291"/>
            <a:ext cx="10541000" cy="56966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Что обещает Демон дать Тамаре взамен её любви к нему?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800565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54A96-68E0-45F0-BBEC-5EC424520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A6CC32-5ECB-407F-B593-31686019D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480291"/>
            <a:ext cx="10541000" cy="56966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Что обещает Демон дать Тамаре взамен ее любви к нему?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вечность дам тебе за миг;…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будешь ты царица мира,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Подруга первая моя;…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дам тебе всё, всё земное –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 меня!.. и др.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888741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88343-BA47-4655-9FFF-E9E93CE46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E05E82-85E0-49E5-90FF-39482D83E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563418"/>
            <a:ext cx="10541000" cy="561354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Может ли Демон обрести гармонию? Почему?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682459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88343-BA47-4655-9FFF-E9E93CE46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E05E82-85E0-49E5-90FF-39482D83E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563418"/>
            <a:ext cx="10541000" cy="561354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Любовь Демона эгоистична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Вместо того чтобы очистить свою душу, он готов погубить душу Тамары. Так не поступают влюблённые.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любви он не радовался, а торжествовал, испытывал чувство личного превосходства.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Чиста жертвенная любовь, а чем жертвует Демон?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 меня!..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Могучий взор смотрел ей в очи!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жёг её.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Увы! злой дух торжествовал!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«Она моя! – сказал он грозно, – и др.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252786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DCFBF-68D8-4097-8296-C1E01D3FC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AE2F2C-FC3F-4B58-A55C-A4834C2FA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572655"/>
            <a:ext cx="10541000" cy="56043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Гордость, этот смертный грех, всегда посягающий на святыню, – вот причина поражения Демона, вот источник его страданий.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Приобщение к гармонии благодаря любви к земной женщине и ценой её гибели не осуществилось. Злое начало вновь проступило в Демоне: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проклял Демон побеждённый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Мечты безумные свои…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343346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D4E32-1B57-4338-BB9F-18EDDF07A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BD764D-25D0-4DB4-84CD-329BD9909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036" y="498764"/>
            <a:ext cx="10531764" cy="56781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Почему Бог прощает Тамару, а её душа попадает в рай?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225C8F-3309-4762-9806-9328B188C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8241" y="1286308"/>
            <a:ext cx="3486059" cy="489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53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D4E32-1B57-4338-BB9F-18EDDF07A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9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BD764D-25D0-4DB4-84CD-329BD9909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036" y="498764"/>
            <a:ext cx="10531764" cy="5678199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Почему Бог прощает Тамару, а её душа попадает в рай?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Душу Тамары уносит ангел – хранитель. Именно он спасает её для рая. Душа усопшей Тамары ещё полна сомнений, на ней запечатлён «след проступка», который смывает слезами ангел: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…И сладкой речью упованья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сомненья разгонял,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след проступка и страданья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неё слезами он смывал.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6511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56CBE-561F-447C-BCA0-56D59FB14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897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Беседа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6C09CD2-2C8D-4B92-834D-0AD6AAEC4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4098"/>
            <a:ext cx="10515600" cy="502286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представляет собой лермонтовский Демон?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Каким вы увидели его в начале поэмы?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Найдите описание характера, поступков героя; выберите все «за» и «против», относящиеся к характеристике Демона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361050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F99DE-5AAC-4B22-A26B-C1647D93E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22CD66-3599-43CB-A82C-275BD973E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1891"/>
            <a:ext cx="10515600" cy="55950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Бог послал испытание Тамаре.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Приняв злое начало, внушённое Демоном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героиня жертвует собой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защищая вечные ценности: Добро, Мир, Красоту, Любовь. Поэтому она достойна прощения. Прощённая, Тамара попадает в рай, куда для героя доступ закрыт: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…И вновь остался он, надменный.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Один, как прежде, во вселенной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упованья и любви!...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667121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2B069-A527-4CEB-8C47-503619AB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7A4383-A30A-4E91-BFFD-2A6E5F6A0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28073"/>
            <a:ext cx="10515600" cy="554889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 что наказан Демон?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27761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2B069-A527-4CEB-8C47-503619AB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51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7A4383-A30A-4E91-BFFD-2A6E5F6A0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28073"/>
            <a:ext cx="10515600" cy="554889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 что наказан Демон?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яд сомнений, за неверие в настоящую чистую любовь. За то, что, презирая мир людей «грешной» земли, сам он оказался не лучше, не выше их. Сочувствуя ему, автор осуждает его за надменное ожесточение против мира.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667704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5584D-96D7-4B21-B03D-EFDD6B056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0423C3-5D1E-4A46-9E6E-1F28E6B81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8000"/>
            <a:ext cx="10515600" cy="5668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Что же хотел сказать М.Ю. Лермонтов поэмой «Демон»? И почему образ Демона проходит через всё творчество автора?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989882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5584D-96D7-4B21-B03D-EFDD6B056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0423C3-5D1E-4A46-9E6E-1F28E6B81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8000"/>
            <a:ext cx="10515600" cy="5668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Что же хотел сказать М.Ю. Лермонтов поэмой «Демон»? И почему образ Демона проходит через все творчество автора?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 появляется в поэме как дух изгнанья, летящий над грешной землёй, бессильный оторваться от неё и приблизиться к небесам. Он изгнан из рая, сброшен с неба и оттого печален. Он сеет зло, но это не приносит ему наслаждения. Всё, что он видит, приносит либо холодную зависть, либо презрение и ненависть. Ему всё наскучило. Но он горд, он не способен подчиняться воле других, пытается преодолеть самого себя…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76142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CC476-E599-4B03-B6D5-4AD53CD0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51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C5AE4E-F404-4737-B361-F170CADA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454" y="434109"/>
            <a:ext cx="10476345" cy="57428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Неземная любовь помогает герою бороться со злом внутри себя, а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страдающая душа хочет примириться с небом, хочет веровать добру.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конфликт добра и зла похож на столкновение света с тьмой.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нём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сливаются два начала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он предстаёт перед нами, готовый повернуться лицом как к добру, так и к злу: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не был ада дух ужасный,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Порочный мученик – о нет!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был похож на вечер ясный: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 день, ни ночь, – ни мрак, ни свет!...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804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D4E8F2-2D50-4692-A62E-032AB40E9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017A93-2E2C-48E5-98FC-60DC27691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4" y="544945"/>
            <a:ext cx="10522526" cy="5632018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Суть героя – в непримиримых противоречиях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утверждении, что даже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такие понятия, как Добро и Зло, не абсолютны.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Эти противоречия заложены в самой жизни.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получает способность к познанию и борьбе, а в душе каждого живёт свой демон.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 - это сам автор, всю жизнь метавшийся между землёй и небом, молитвами и проклятьями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42798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EE100-E2AF-44B2-809F-9D530DFD8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718765-1469-40A4-8A7C-FA4ECF1B9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3" y="563418"/>
            <a:ext cx="10522527" cy="561354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М.Ю.Лермонтова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отличает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двоемирие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трагическое понимание пропасти между земным и небесным, телесным и духовным, реальным и идеальным. Единственным, узеньким, шатким, но нерушимым мостиком через эту бездну остаётся душа человека. Душа, вечно балансирующая на грани «двойного бытия», как сказал Ф.И. Тютчев: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вещая душа моя,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сердце, полное тревоги!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О, как ты бьёшься на пороге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бы двойного бытия!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38905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56CBE-561F-447C-BCA0-56D59FB14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692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6C09CD2-2C8D-4B92-834D-0AD6AAEC4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4182"/>
            <a:ext cx="10515600" cy="5622781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представляет собой лермонтовский Демон?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175867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56CBE-561F-447C-BCA0-56D59FB14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692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6C09CD2-2C8D-4B92-834D-0AD6AAEC4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4182"/>
            <a:ext cx="10515600" cy="5622781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представляет собой лермонтовский Демон?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изображении Лермонтова это существо исполнено не только отрицания и ненависти, но и желания добра, красоты, гармонии. Любовь Демона к земной женщине Тамаре и символизирует это его стремление к гармонии, добру и красоте. Но эти стремления оказываются тщетными.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8376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26ECD6-3B88-4213-B609-F51B9A7F0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7016A200-02A9-4B8F-A67C-AC3EF04F6A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121436"/>
              </p:ext>
            </p:extLst>
          </p:nvPr>
        </p:nvGraphicFramePr>
        <p:xfrm>
          <a:off x="415637" y="471056"/>
          <a:ext cx="11194472" cy="5929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5563">
                  <a:extLst>
                    <a:ext uri="{9D8B030D-6E8A-4147-A177-3AD203B41FA5}">
                      <a16:colId xmlns:a16="http://schemas.microsoft.com/office/drawing/2014/main" val="2543544640"/>
                    </a:ext>
                  </a:extLst>
                </a:gridCol>
                <a:gridCol w="5498909">
                  <a:extLst>
                    <a:ext uri="{9D8B030D-6E8A-4147-A177-3AD203B41FA5}">
                      <a16:colId xmlns:a16="http://schemas.microsoft.com/office/drawing/2014/main" val="1233785922"/>
                    </a:ext>
                  </a:extLst>
                </a:gridCol>
              </a:tblGrid>
              <a:tr h="75110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ПРОТИВ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851758"/>
                  </a:ext>
                </a:extLst>
              </a:tr>
              <a:tr h="5178642">
                <a:tc>
                  <a:txBody>
                    <a:bodyPr/>
                    <a:lstStyle/>
                    <a:p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«он сеял зло без наслажденья»</a:t>
                      </a:r>
                      <a:b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«зло наскучило ему»</a:t>
                      </a:r>
                      <a:b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«и входит он, любить готовый»</a:t>
                      </a:r>
                    </a:p>
                    <a:p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тоскует о временах, когда не знал «ни злобы, ни сомненья»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лукав и коварен</a:t>
                      </a:r>
                      <a:b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«всё благородное бесславил»</a:t>
                      </a:r>
                      <a:b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«всё прекрасное хулил» </a:t>
                      </a:r>
                    </a:p>
                    <a:p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«и всё, что пред собой он видел, Он презирал иль ненавидел»</a:t>
                      </a:r>
                    </a:p>
                    <a:p>
                      <a:r>
                        <a:rPr lang="ru-RU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-«дух изгнанья»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395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86805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EE9A7-97FC-4CD3-AC63-3D0A189A4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DFD40B-2635-4D31-AF64-D935D3B65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874"/>
            <a:ext cx="10515600" cy="5752089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черты романтизма в поэме.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24559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EE9A7-97FC-4CD3-AC63-3D0A189A4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DFD40B-2635-4D31-AF64-D935D3B65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424874"/>
            <a:ext cx="11406909" cy="6188362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поэмы Лермонтова одновременно трагический и романтический. Романтическая поэзия (особенно английских романтиков, в том числе Байрона) часто изображала таких одиноких и бунтующих героев. </a:t>
            </a:r>
          </a:p>
          <a:p>
            <a:pPr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 романтическое  в поэме Лермонтова имеет под собой вполне реальную основу. Демон враждует с Богом, с небом, а читатель видит за этим авторское отрицание мира земного, отрицание современного общества с его несправедливыми человеческими отношениями, с его неправедными порядками, с его лживой моралью. </a:t>
            </a:r>
          </a:p>
          <a:p>
            <a:pPr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так и понимали «Демона» многие современники поэта. Друг Белинского, известный критик и писатель Боткин, например, соглашаясь с Белинским в том, что пафос (идея) поэмы Лермонтова есть «с небом гордая вражда», так пояснял это: «Другими словами, отрицание … пребывающего общественного устройства». </a:t>
            </a:r>
          </a:p>
          <a:p>
            <a:pPr indent="0" algn="just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есть люди 40-х годов видели в Демоне олицетворение свободной, непокорной личности, отрицающей несправедливый общественно-политический строй.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529046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68B164-9044-48D2-9630-E4A2653C5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FB54BF-959F-4EC3-BACB-3C67BA032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7236"/>
            <a:ext cx="10515600" cy="5659727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представляет собой язык поэмы?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0211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68B164-9044-48D2-9630-E4A2653C5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7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FB54BF-959F-4EC3-BACB-3C67BA032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7236"/>
            <a:ext cx="10515600" cy="5659727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представляет собой язык поэмы?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Язык поэмы эмоциональный, богатый эпитетами, метафорами, сравнениями, противопоставлениями (антитезами), и преувеличениями (гиперболами). Белинский справедливо увидел в поэме «роскошь картин, богатство поэтического одушевления, превосходные стихи,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высокость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мыслей, обаятельную прелесть образов».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813446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4627B-6F88-4F7C-97D7-059498064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B90312-6E21-48A7-96E3-DA66ED224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ДЗ: </a:t>
            </a:r>
            <a:r>
              <a:rPr lang="ru-RU" b="1" dirty="0"/>
              <a:t>Хронологическая таблица жизни и творчества </a:t>
            </a:r>
            <a:r>
              <a:rPr lang="ru-RU" b="1" dirty="0" err="1"/>
              <a:t>Н.В.Гоголя</a:t>
            </a:r>
            <a:r>
              <a:rPr lang="ru-RU" b="1" dirty="0"/>
              <a:t>. Прочитать повесть «Невский проспект».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53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BDE06-F66C-4442-89A0-F2CE95FDB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62FF5-5A5D-4964-9E5D-886C1A805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63417"/>
            <a:ext cx="10515601" cy="56135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Можем ли мы сказать, больше положительного или отрицательного начала, добра или зла, ангельского или сатанинского заложено в характере, поступках героя?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579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BDE06-F66C-4442-89A0-F2CE95FDB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62FF5-5A5D-4964-9E5D-886C1A805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63417"/>
            <a:ext cx="10515601" cy="56135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Можем ли мы сказать, больше положительного или отрицательного начала, добра или зла, ангельского или сатанинского заложено в характере, поступках героя?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/>
              <a:t>В основе образа – противоречие, конфликт между добром и злом. Понятия добра и зла не абсолютны, порой пересекаются одно в другом в разных обстоятельствах.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Демон увидел Тамару, влюбился, но что это великое чувство повлекло за собой?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45710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BDE06-F66C-4442-89A0-F2CE95FDB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6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62FF5-5A5D-4964-9E5D-886C1A805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508" y="554182"/>
            <a:ext cx="10513291" cy="5622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великое чувство повлекло за собой гибель жениха Тамары: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И вновь постигнул он святыню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Любви, добра и красоты!...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Его коварною мечтою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Лукавый Демон возмущал:…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44014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E9B29-61F6-4E18-8E69-4610E40D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51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E94219-E841-416C-B5BD-0D1BF3D4D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8764"/>
            <a:ext cx="10515600" cy="5678199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Постигнув тоску любви, Демон плачет, но вместо очистительной слезы течет горючая слеза: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Тоску любви, её волненье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Постигнул Демон в первый раз…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Насквозь прожжённый виден камень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Слезою жаркою, как пламень,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Нечеловеческой слезой!..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004258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2698</Words>
  <Application>Microsoft Office PowerPoint</Application>
  <PresentationFormat>Широкоэкранный</PresentationFormat>
  <Paragraphs>176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Тема Office</vt:lpstr>
      <vt:lpstr>Поэма М.Ю. Лермонтова «Демон» «За что наказан Демон?»</vt:lpstr>
      <vt:lpstr>Презентация PowerPoint</vt:lpstr>
      <vt:lpstr>Презентация PowerPoint</vt:lpstr>
      <vt:lpstr>Беседа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Общая характеристика  поэзии М.Ю.Лермонтова  в сопоставлении с поэзией А.С.Пушкина.</dc:title>
  <dc:creator>Teacher</dc:creator>
  <cp:lastModifiedBy>Teacher</cp:lastModifiedBy>
  <cp:revision>3</cp:revision>
  <dcterms:created xsi:type="dcterms:W3CDTF">2021-09-27T12:38:25Z</dcterms:created>
  <dcterms:modified xsi:type="dcterms:W3CDTF">2021-09-28T11:23:22Z</dcterms:modified>
</cp:coreProperties>
</file>