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Спортивные человечки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Нарисуйте один из представленных видов спорта, воспользуйтесь подсказками в виде </a:t>
            </a:r>
            <a:r>
              <a:rPr lang="ru-RU" dirty="0" err="1" smtClean="0"/>
              <a:t>скелетиков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Разукрасьте рисунок.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н 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06921"/>
            <a:ext cx="8458200" cy="510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Фехтование.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arzkrasnoe.cerkov.ru/files/2020/09/fehtovani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95400"/>
            <a:ext cx="7924800" cy="528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Конный спорт.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.pxhere.com/photos/27/08/photo-383975.jpg!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19199"/>
            <a:ext cx="7924800" cy="52633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Легкая атлетика. Бег.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pohudete.ru/wp-content/uploads/2018/10/men_sprintingrun_4715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6996007" cy="4572000"/>
          </a:xfrm>
          <a:prstGeom prst="rect">
            <a:avLst/>
          </a:prstGeom>
          <a:noFill/>
        </p:spPr>
      </p:pic>
      <p:pic>
        <p:nvPicPr>
          <p:cNvPr id="2058" name="Picture 10" descr="https://pbs.twimg.com/media/EhZjzKuWsAELB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962400"/>
            <a:ext cx="4000499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Гольф.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diyetsaglikliyasam.com/wp-content/uploads/2021/03/golf-antal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45673"/>
            <a:ext cx="8001000" cy="5390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Бокс.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static.tildacdn.com/tild3430-6663-4232-b563-303630303561/IMG-20191003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19200"/>
            <a:ext cx="7788241" cy="5190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32</Words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Спортивные человечки</vt:lpstr>
      <vt:lpstr>Слайд 2</vt:lpstr>
      <vt:lpstr>Фехтование.</vt:lpstr>
      <vt:lpstr>Конный спорт.</vt:lpstr>
      <vt:lpstr>Легкая атлетика. Бег.</vt:lpstr>
      <vt:lpstr>Гольф. </vt:lpstr>
      <vt:lpstr>Бокс.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Спортивные человечки</dc:title>
  <dc:creator>МУСЯ</dc:creator>
  <cp:lastModifiedBy>МУСЯ</cp:lastModifiedBy>
  <cp:revision>3</cp:revision>
  <dcterms:created xsi:type="dcterms:W3CDTF">2021-09-20T11:44:43Z</dcterms:created>
  <dcterms:modified xsi:type="dcterms:W3CDTF">2021-10-03T15:52:44Z</dcterms:modified>
</cp:coreProperties>
</file>