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A8CE1-149B-4A3C-99AA-37E4FC69C2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1EBC52-4661-491D-973A-4CFE184ED9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2AF44-11D3-41CA-ACA7-1D756C11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CAD057-B73D-4243-947F-CA0BBD11E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EBD134-8661-4504-86F5-1B01E38D7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322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1A5296-AA5F-401C-99FF-0B69831A7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7DF5BC-C737-47BA-BB9A-D1E20ED01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DE47E2-A523-42F9-AE79-08BC6B32C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EB68A2-AE2A-45C8-8701-6528FAE8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C04991-A5FB-4042-B52D-CCC9F98AD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05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1300167-568B-458A-BC6C-5ABD1E1B5F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BA444A-71F5-426F-9481-6AA9C62FC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85D433-9CD7-47FF-8074-5A385549C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60CB79-7A08-4613-B041-41B647569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00689B-FF9A-443D-A2C9-635A86566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9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D8799-EA6B-4C91-B79F-AE9C1021E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2D9728-AD23-401A-89FD-5AFFF8DA3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AE4856-381E-4B96-B42A-E3BFB7487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3F4066-64D3-4CE6-911F-87C1F92A6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268248-9AE6-4414-9E8C-41D3BA17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479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26F0F-7785-4B8D-9D5D-36FCCC7A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E754CD-C48B-421A-8204-235AB2857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92EB91-5D46-4166-928D-40EE6F595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D449D8-5890-47B6-81F8-87A2C01C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D7D8E2-AC1F-41E8-87A3-2E1741AE3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2C2E28-2478-4A73-915D-000123FAE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61C027-0676-4996-98BD-50D76F3DB8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9A480E-5A3A-4F01-8ED8-3157B6FF9B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8F6DA6-0B1C-4CD5-B099-0E6502F98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732068-7A78-4D7B-B5B8-45D949014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CE011D-E3BD-43A6-8103-C85BFB59B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295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BC759-79D5-4A01-81C3-97E447447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B3FB11-1341-4A99-B924-D5472A4BC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2E3733C-243A-4D56-9FA4-700F2C42A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A3C694B-1244-4339-B96A-F7007B0AAE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32FDB2-279F-4037-A197-B2893BE1E6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169386F-5D76-4D14-88A0-7113B8E4C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E26D2E-8F3F-4E5B-8FB5-7D64AF54F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82DCD15-27AE-4459-938E-1504528BE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96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6473B-99DE-4EA7-9ABF-057A97A1E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6FC67D7-3650-4782-9735-44EDF8CDE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A1F342-0B7C-44B1-B52D-3673C3189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829325-AB4A-4A9A-A802-CF57C2CA5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4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0B7FC2-CB51-4038-AB22-AF82A4B35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A939E95-C45E-407D-A4AF-5ECC10E3E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143A9-F383-4260-8F1F-A3684021E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17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8B2DE-85C0-42AF-948F-9D87FE69C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DC73AC-4D6F-4380-B664-884106601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EA5933C-7E3C-451B-BAB6-B93842B53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8BF55E-EDCE-481A-87FD-CE2846C69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EFFA5E-A807-41F1-9195-F8F051CB8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97C291-7584-4F69-8DD5-7D67FB00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880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64898-C63C-4BA1-ADA6-5CED736C0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EE20B70-BB58-4C93-817A-CC1FE8D966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135009-243C-48AF-9442-BF1BC7200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313284-1B19-4D2E-9E05-6F2B3675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A7CF82-325D-4EF1-89C7-13ED6CFA2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E4D3D1-AE71-423D-9F0A-51B911C4E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61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E19F0-A839-46DA-90EF-3E923D999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437599-3922-4A93-BC57-59EAE0279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5A3811-55F6-4F9C-9AF6-367907612E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E863A-03E3-4821-A4F6-71DB42F16239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A476E0-8F74-41C4-A905-D913EC51A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C43FCD-1531-4ADA-B25E-580484931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EF373-FDEB-441C-81B8-D9D42FD96D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347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AA84A5-38D7-4A63-9200-C9E1AD7EBF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Готовимся к итоговому сочинению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BF35B3-B24F-43E1-8D0E-4CB034FE9A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/>
              <a:t>Урок литературы в 10А классе</a:t>
            </a:r>
          </a:p>
          <a:p>
            <a:pPr algn="r"/>
            <a:r>
              <a:rPr lang="ru-RU" b="1" dirty="0"/>
              <a:t>от 05.10.2021</a:t>
            </a:r>
          </a:p>
          <a:p>
            <a:pPr algn="r"/>
            <a:r>
              <a:rPr lang="ru-RU" b="1" dirty="0"/>
              <a:t>Учитель Кривченко С.Н.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7B76F2-7FFE-4B72-BA63-664DB474F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501949"/>
            <a:ext cx="3284738" cy="323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96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CE16B-1AB3-4B5E-9120-2632F59B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ПО РАБОТЕ НАД ИТОГОВЫМ СОЧИНЕНИЕМ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5B002-6A36-437A-8EEF-8547E2E2D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208" y="825624"/>
            <a:ext cx="11638625" cy="5351339"/>
          </a:xfrm>
        </p:spPr>
        <p:txBody>
          <a:bodyPr>
            <a:normAutofit fontScale="25000" lnSpcReduction="20000"/>
          </a:bodyPr>
          <a:lstStyle/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Заключение (вывод). 60-70 слов</a:t>
            </a:r>
            <a:r>
              <a:rPr lang="ru-RU" sz="2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 – подведение итогов рассуждения. Должен содержать чёткие ответы на вопросы, поставленные во введении (своеобразное зеркальное повторение).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Начать вывод можно следующими словами и фразами: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...</a:t>
            </a:r>
            <a:r>
              <a:rPr lang="ru-RU" sz="9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Следовательно, ...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итоге можно прийти к такому выводу: ...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заключение могу сказать, что ...</a:t>
            </a:r>
            <a:r>
              <a:rPr lang="ru-RU" sz="9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убеждаемся в том, что ...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Обобщая сказанное, ...</a:t>
            </a:r>
            <a:r>
              <a:rPr lang="ru-RU" sz="9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этого следует, что ...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 размышлению подводится на основании 3 композиционных частей: по введению – утвердительный ответ на тезис, по вашему мнению в первом аргументе и по мнению во втором аргументе. </a:t>
            </a:r>
            <a:r>
              <a:rPr lang="ru-RU" sz="96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предположений – должна быть прописана чёткая позиция. Вы в выводе уже сами должны быть уверены в том, что доказали свою мысль</a:t>
            </a:r>
            <a:r>
              <a:rPr lang="ru-RU" sz="9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03595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E9A5A-593E-4D16-90CE-0B6E3FC62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6918FA-A2D7-4335-87C9-7C8591F5E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2762"/>
            <a:ext cx="10515600" cy="5724201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написании используйте краткие цитаты (одно простое предложение), лучше – пословицы или поговорки, это поможет избежать фактических ошибок.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все мысли, которые возникают по выбранной теме.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Выполните редактирование своего сочинения: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устраните повторы;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фактическую точность написанного;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логическую последовательность написанного в предложении, взаимосвязь предложений и связь между частями вашего текста;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правильность написания форм слов и их сочетаемости;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себя на наличие грамматических ошибок;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расставьте знаки препинания;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"/>
              <a:tabLst>
                <a:tab pos="180340" algn="l"/>
              </a:tabLs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написание слов: орфографию и возможность прочтения слова.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59748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91DC0F-164D-4303-9EBF-F622D51E8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314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D382C7-0384-4305-8637-3683726A7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378" y="470517"/>
            <a:ext cx="10510421" cy="5912527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180340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Помните: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работа, в которой менее 250 слов, не будет засчитываться, так как по всем критериям выставят «незачет».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180340" algn="l"/>
                <a:tab pos="270510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Помните: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использованные цитаты не должны быть основой вашего сочинения, так как излишнее цитирование влияет на критерий «Самостоятельность». В случае выявления фрагмента текста или признание всего текста несамостоятельным – по второму главному критерию вы получаете «незачет», по всем оставшимся критериям автоматически эксперт ставит «незачет».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вы будете уверены в своей работе и её окончательном варианте, необходимо выполнить одно из главных правил – </a:t>
            </a:r>
            <a:r>
              <a:rPr lang="ru-RU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ПОЧЕРК ДОЛЖЕН БЫТЬ ЧЁТКИМ И ПОНЯТНЫМ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При непонимании написания буквы право остается за экспертом: учитывать как ошибку или как правильное написание. В случае неразличения букв и слов (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нечитаемость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работа может квалифицироваться как «незачет».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56670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567EC9-2954-4545-B4EF-3C0FC6600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26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71F33B-387A-4B70-8D63-478BECCA0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9394"/>
            <a:ext cx="10515600" cy="569756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Обязательный план:</a:t>
            </a:r>
            <a:endParaRPr lang="ru-RU" sz="3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Определить тему и проблему.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Дать определение ключевому понятию.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Выдвинуть гипотезу (рассказать, каким вы видите решение проблемы или ответ на вопрос).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Привести аргументы в пользу вашей мысли (вот здесь и рассказать, как вы «искали истину» при прочтении литературного произведения). Разработчики ввели и обязательные в любой научной работе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микровыводы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тезису (тезисам).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Подвести итог, то есть сформулировать уже окончательно свои выводы.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72225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AB9690-CC00-4E24-8F41-1C36E7406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0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B32FBB-B719-48A1-B0F4-AE7FA7D4C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150" y="487131"/>
            <a:ext cx="11327906" cy="609122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работы над сочинением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и обдумывание темы сочинения.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Выявление ключевых слов темы сочинения.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Осмысление терминов и понятий в формулировке темы.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главной мысли сочинения (мой тезис).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Подбор литературного материала.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основных смысловых частей сочинения и их содержательного наполнения, составление плана.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Написание текста сочинения на черновике.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Редактирование, переписывание сочинения на бланк.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орфографическим словарём.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Аргументы к сочинению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менее одного произведения отечественной или мировой литературы (факты, взятые из литературных (художественных, публицистических, научных) источников;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факты из биографий писателей, учёных, художников, исторических и общественных деятелей;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общеизвестные исторические факты;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сопоставления фактов, логические умозаключения.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716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3CC7A2-7187-42D5-99A6-74A71AE07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27" y="365125"/>
            <a:ext cx="11150354" cy="1410409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ДЗ: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по произведениям писателей и поэтов первой половины Х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века.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ОДНУ из предложенных тем!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Сдать работу в пятницу!!!//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880F6E-028E-4AE7-9764-82634382D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868" y="1988597"/>
            <a:ext cx="10545931" cy="4504277"/>
          </a:xfrm>
        </p:spPr>
        <p:txBody>
          <a:bodyPr>
            <a:normAutofit fontScale="92500" lnSpcReduction="20000"/>
          </a:bodyPr>
          <a:lstStyle/>
          <a:p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характер и образ жизни человека влияют на его жизненный путь?(По «Петербургским повестям» </a:t>
            </a:r>
            <a:r>
              <a:rPr lang="ru-RU" sz="4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Н.В.Гоголя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 долго буду тем любезен я народу, что чувства добрые я лирой пробуждал» (</a:t>
            </a:r>
            <a:r>
              <a:rPr lang="ru-RU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 ли вы с утверждением, что поэзия  </a:t>
            </a:r>
            <a:r>
              <a:rPr lang="ru-RU" sz="4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М.Ю.Лермонтова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  <a:r>
              <a:rPr lang="ru-RU" sz="4000" b="0" i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ир, полный противоречий, страданий, борьбы между «ангельским прекрасным» и «демоническим мятежным»?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970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9A92A-AA60-46E7-A410-0C79B4A76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26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580D24-A09D-4622-B8CD-A108D400B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9293"/>
            <a:ext cx="10515600" cy="561767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Формат итогового сочинения </a:t>
            </a: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выполнение работы отводится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часа 55 минут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вполне достаточно для того, чтобы написать необходимые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250 слов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поразмыслив над заданной темой.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Обратите внимание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порог в 250 слов – это </a:t>
            </a:r>
            <a:r>
              <a:rPr lang="ru-RU" sz="36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необходимый минимум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реальности же хорошее сочинение в среднем должно содержать 300-350 слов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Лучше ориентироваться на завершение работы за 3 часа 30 минут или 3 часа 40 минут.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80089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AA9A55-B26B-4C43-B189-1F67D8329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165"/>
            <a:ext cx="10515600" cy="2840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Критерии оценки итогового сочинения </a:t>
            </a:r>
            <a:endParaRPr lang="ru-RU" sz="6000" dirty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D18C18D0-6511-4483-927B-173D182A16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169766"/>
              </p:ext>
            </p:extLst>
          </p:nvPr>
        </p:nvGraphicFramePr>
        <p:xfrm>
          <a:off x="328474" y="417250"/>
          <a:ext cx="11576481" cy="6222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92">
                  <a:extLst>
                    <a:ext uri="{9D8B030D-6E8A-4147-A177-3AD203B41FA5}">
                      <a16:colId xmlns:a16="http://schemas.microsoft.com/office/drawing/2014/main" val="268579442"/>
                    </a:ext>
                  </a:extLst>
                </a:gridCol>
                <a:gridCol w="548500">
                  <a:extLst>
                    <a:ext uri="{9D8B030D-6E8A-4147-A177-3AD203B41FA5}">
                      <a16:colId xmlns:a16="http://schemas.microsoft.com/office/drawing/2014/main" val="2192882818"/>
                    </a:ext>
                  </a:extLst>
                </a:gridCol>
                <a:gridCol w="1619179">
                  <a:extLst>
                    <a:ext uri="{9D8B030D-6E8A-4147-A177-3AD203B41FA5}">
                      <a16:colId xmlns:a16="http://schemas.microsoft.com/office/drawing/2014/main" val="1929298333"/>
                    </a:ext>
                  </a:extLst>
                </a:gridCol>
                <a:gridCol w="4577097">
                  <a:extLst>
                    <a:ext uri="{9D8B030D-6E8A-4147-A177-3AD203B41FA5}">
                      <a16:colId xmlns:a16="http://schemas.microsoft.com/office/drawing/2014/main" val="3723489747"/>
                    </a:ext>
                  </a:extLst>
                </a:gridCol>
                <a:gridCol w="4602413">
                  <a:extLst>
                    <a:ext uri="{9D8B030D-6E8A-4147-A177-3AD203B41FA5}">
                      <a16:colId xmlns:a16="http://schemas.microsoft.com/office/drawing/2014/main" val="1873899016"/>
                    </a:ext>
                  </a:extLst>
                </a:gridCol>
              </a:tblGrid>
              <a:tr h="3284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Критерий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проверяют?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что поставят «незачёт»?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736797"/>
                  </a:ext>
                </a:extLst>
              </a:tr>
              <a:tr h="10241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Соответствие теме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Проверяется содержание сочинения и умение ученика рассуждать на заданную тему.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Работа не соответствует теме или вообще не имеет цели высказывания. 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Автоматически будет «незачет» по работе в целом!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606407"/>
                  </a:ext>
                </a:extLst>
              </a:tr>
              <a:tr h="187731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Аргументация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Проверяется умение выпускника использовать литературный материал из разных изученных произведений для аргументации  своей позиции.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Вообще отсутствует привлечение литературного материала, либо в случае существенного искажения содержания литературного произведения, на которое ссылается ученик. 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Автоматически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будет «незачет» по работе в целом!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55658"/>
                  </a:ext>
                </a:extLst>
              </a:tr>
              <a:tr h="12844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Композиция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Проверяется логичность цепочки рассуждений, умение выдерживать оптимальное соотношение между тезисом и доказательствами.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работе полностью отсутствует тезисно-доказательная часть или имеют место грубые логические нарушения, которые мешают понять суть рассуждений.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669747"/>
                  </a:ext>
                </a:extLst>
              </a:tr>
              <a:tr h="9790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Качество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Проверка речевого оформления текста, уровня владения литературным русским языком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Очень низкое качество речи, работа содержит много речевых штампов, разговорных (нелитературных) слов.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842121"/>
                  </a:ext>
                </a:extLst>
              </a:tr>
              <a:tr h="6916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Грамотность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Проверка текста на наличие грамматических и пунктуационных ошибок.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Учеником допущено более 5 ошибок на каждые 100 слов сочинения.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018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817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8F74F-401E-49C9-BC94-41A9648DD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17" y="365125"/>
            <a:ext cx="11239130" cy="1325563"/>
          </a:xfrm>
        </p:spPr>
        <p:txBody>
          <a:bodyPr>
            <a:normAutofit fontScale="90000"/>
          </a:bodyPr>
          <a:lstStyle/>
          <a:p>
            <a:r>
              <a:rPr lang="ru-RU" sz="24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Обратите внимание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то,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мало просто ссылаться на определённые произведения. Необходимо находить конкретные литературные примеры, анализировать поведение и характер героев, приводить в качестве весомого аргумента мысли автора.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1D859B-70BD-45CB-AEF6-368C8278D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6" y="1526959"/>
            <a:ext cx="10803384" cy="4650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Опираясь на литературный материал, действуйте по </a:t>
            </a:r>
            <a:r>
              <a:rPr lang="ru-RU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схеме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-9017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Укажите автора и полное название произведения.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-9017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Опишите очень кратко ситуацию, которая, по вашему мнению, соответствует тезису (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надо пересказывать текст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-9017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Дайте свою оценку и приведите мнение автора.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-9017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Подведите промежуточный итог.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Помните, что 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 от одного произведения к другому должен быть плавным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потому желательно продумать «мостики» – небольшие вводные предложения или слова, благодаря которым текст не будет выглядеть рваным.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37354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CFABF-C359-4DBC-AC1B-A07C2A616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РАБОТАТЬ НАД СОЧИНЕНИЕМ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D4D026-6151-44A3-945F-B0FC65479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2154"/>
            <a:ext cx="10515600" cy="5424257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Клише.</a:t>
            </a:r>
            <a:r>
              <a:rPr lang="ru-RU" sz="18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Клише – это готовые фразы-кирпичики, которые можно вплетать в текст, получая в результате целостное сочинение с правильной логикой и структурой. </a:t>
            </a:r>
            <a:r>
              <a:rPr lang="ru-RU" sz="18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Клише для вступления:</a:t>
            </a:r>
            <a:r>
              <a:rPr lang="ru-RU" sz="18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800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Далее следует </a:t>
            </a:r>
            <a:r>
              <a:rPr lang="ru-RU" sz="20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фраза, объединяющая вступление с основной частью</a:t>
            </a:r>
            <a:r>
              <a:rPr lang="ru-RU" sz="20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*Чтобы доказать свою позицию, обращусь к примерам из художественной литературы.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*В доказательство моей точки зрения могу обратиться к примерам из произведений художественной литературы.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611948-61E2-4D83-97DB-6B3706901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15" y="1832933"/>
            <a:ext cx="10623545" cy="259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60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1A9D6A-CA52-4BD7-AEB6-B1757AF0C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376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части можно использовать такие клише: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DB16D9-8B4B-4517-A327-3564CB332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8890"/>
            <a:ext cx="10515600" cy="5298073"/>
          </a:xfrm>
        </p:spPr>
        <p:txBody>
          <a:bodyPr>
            <a:normAutofit lnSpcReduction="10000"/>
          </a:bodyPr>
          <a:lstStyle/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30303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Мини-вывод</a:t>
            </a:r>
            <a:r>
              <a:rPr lang="ru-RU" sz="20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должен присутствовать после каждой аргументации, а начать его можно со слов: *</a:t>
            </a:r>
            <a:r>
              <a:rPr lang="ru-RU" sz="2000" i="1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 считает, что… *Поэт (писатель) думает, что…...</a:t>
            </a:r>
            <a:r>
              <a:rPr lang="ru-RU" sz="2000" dirty="0">
                <a:solidFill>
                  <a:srgbClr val="30303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E9375D-096F-4693-8FC1-CAB571E06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542" y="801389"/>
            <a:ext cx="10501258" cy="443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7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CE16B-1AB3-4B5E-9120-2632F59B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ПО РАБОТЕ НАД ИТОГОВЫМ СОЧИНЕНИЕМ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5B002-6A36-437A-8EEF-8547E2E2D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5624"/>
            <a:ext cx="10515600" cy="5351339"/>
          </a:xfrm>
        </p:spPr>
        <p:txBody>
          <a:bodyPr>
            <a:normAutofit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Ознакомьтесь с темами.</a:t>
            </a:r>
          </a:p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Выпишите ключевые слова тем, как вы их понимаете?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 вы можете раскрыть каждую тему?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Подберите аргументы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(2)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классической литературы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Выберите лучший вариант, подходящий для вас.</a:t>
            </a:r>
          </a:p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Напишите себе план в виде вопросов – установите композицию своего сочинения, чтобы прослеживалась взаимосвязь частей.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54593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CE16B-1AB3-4B5E-9120-2632F59B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ПО РАБОТЕ НАД ИТОГОВЫМ СОЧИНЕНИЕМ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5B002-6A36-437A-8EEF-8547E2E2D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5624"/>
            <a:ext cx="10515600" cy="5351339"/>
          </a:xfrm>
        </p:spPr>
        <p:txBody>
          <a:bodyPr>
            <a:normAutofit fontScale="92500" lnSpcReduction="10000"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  <a:tabLst>
                <a:tab pos="270510" algn="l"/>
              </a:tabLs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Вступление – формулирование темы и тезиса. 60-70 слов.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Тезис – мысль, которая будет доказываться в ходе рассуждения.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Избегайте указательных слов в введении: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Times New Roman" panose="02020603050405020304" pitchFamily="18" charset="0"/>
              <a:buAutoNum type="arabicParenR"/>
              <a:tabLst>
                <a:tab pos="180340" algn="l"/>
              </a:tabLs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этом высказывании… (каком?) – вы его должны написать, чтобы опираться на него.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AutoNum type="arabicParenR"/>
              <a:tabLst>
                <a:tab pos="180340" algn="l"/>
              </a:tabLs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 времена… В тех событиях – каких? – если вы опираетесь на какие-то факты, то они должны быть чётко видны в вашей работе.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74048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CE16B-1AB3-4B5E-9120-2632F59B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ПО РАБОТЕ НАД ИТОГОВЫМ СОЧИНЕНИЕМ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5B002-6A36-437A-8EEF-8547E2E2D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93" y="825624"/>
            <a:ext cx="11123721" cy="5351339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  <a:tabLst>
                <a:tab pos="270510" algn="l"/>
              </a:tabLst>
            </a:pPr>
            <a:r>
              <a:rPr lang="ru-RU" sz="3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Основная часть. 200-250 слов:</a:t>
            </a:r>
            <a:endParaRPr lang="ru-RU" sz="3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приведение аргументов (литературные, из классики): указывается автор, жанр произведения и его название, даётся анализ того фрагмента произведения, который отвечает выбранной вами теме.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высказывание собственного мнения и отношения к тому, что взято за аргумент и по какой причине. Краткий вывод по рассмотренному примеру (должен соответствовать выбранной теме).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3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Аргументы – примеры, приводимые с целью доказательства высказанной мысли.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введении аргументов в сочинение, помимо слов «во-первых», «во-вторых», можно использовать такие фразы: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Обратимся к произведению…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подтверждение этой мысли приведу пример из произведения…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Попытаемся раскрыть значение этого понятия (высказывания и т.д.) на примере, взятом из произведения…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Далее приводим примеры, подтверждающие слова писателя и ваши рассуждения.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815653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1468</Words>
  <Application>Microsoft Office PowerPoint</Application>
  <PresentationFormat>Широкоэкранный</PresentationFormat>
  <Paragraphs>137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Готовимся к итоговому сочинению</vt:lpstr>
      <vt:lpstr>Презентация PowerPoint</vt:lpstr>
      <vt:lpstr>Критерии оценки итогового сочинения </vt:lpstr>
      <vt:lpstr>Обратите внимание на то, что мало просто ссылаться на определённые произведения. Необходимо находить конкретные литературные примеры, анализировать поведение и характер героев, приводить в качестве весомого аргумента мысли автора.</vt:lpstr>
      <vt:lpstr>КАК РАБОТАТЬ НАД СОЧИНЕНИЕМ</vt:lpstr>
      <vt:lpstr>  В основной части можно использовать такие клише: </vt:lpstr>
      <vt:lpstr>  ПАМЯТКА ПО РАБОТЕ НАД ИТОГОВЫМ СОЧИНЕНИЕМ </vt:lpstr>
      <vt:lpstr>  ПАМЯТКА ПО РАБОТЕ НАД ИТОГОВЫМ СОЧИНЕНИЕМ </vt:lpstr>
      <vt:lpstr>  ПАМЯТКА ПО РАБОТЕ НАД ИТОГОВЫМ СОЧИНЕНИЕМ </vt:lpstr>
      <vt:lpstr>  ПАМЯТКА ПО РАБОТЕ НАД ИТОГОВЫМ СОЧИНЕНИЕМ </vt:lpstr>
      <vt:lpstr>Презентация PowerPoint</vt:lpstr>
      <vt:lpstr>Презентация PowerPoint</vt:lpstr>
      <vt:lpstr>Презентация PowerPoint</vt:lpstr>
      <vt:lpstr>Презентация PowerPoint</vt:lpstr>
      <vt:lpstr>ДЗ: Сочинение по произведениям писателей и поэтов первой половины ХIХ века. //Выбрать ОДНУ из предложенных тем!  Сдать работу в пятницу!!!//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Готовимся к итоговому сочинению</dc:title>
  <dc:creator>Teacher</dc:creator>
  <cp:lastModifiedBy>Teacher</cp:lastModifiedBy>
  <cp:revision>4</cp:revision>
  <dcterms:created xsi:type="dcterms:W3CDTF">2021-09-22T13:49:29Z</dcterms:created>
  <dcterms:modified xsi:type="dcterms:W3CDTF">2021-10-04T12:56:26Z</dcterms:modified>
</cp:coreProperties>
</file>