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4" r:id="rId3"/>
    <p:sldId id="321" r:id="rId4"/>
    <p:sldId id="309" r:id="rId5"/>
    <p:sldId id="320" r:id="rId6"/>
    <p:sldId id="332" r:id="rId7"/>
    <p:sldId id="331" r:id="rId8"/>
    <p:sldId id="330" r:id="rId9"/>
    <p:sldId id="329" r:id="rId10"/>
    <p:sldId id="328" r:id="rId11"/>
    <p:sldId id="327" r:id="rId12"/>
    <p:sldId id="322" r:id="rId13"/>
    <p:sldId id="323" r:id="rId14"/>
    <p:sldId id="324" r:id="rId15"/>
    <p:sldId id="326" r:id="rId16"/>
    <p:sldId id="333" r:id="rId17"/>
    <p:sldId id="325" r:id="rId18"/>
    <p:sldId id="334" r:id="rId19"/>
    <p:sldId id="335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srgbClr val="FF0000"/>
    </p:penClr>
  </p:showPr>
  <p:clrMru>
    <a:srgbClr val="FF3300"/>
    <a:srgbClr val="00FF99"/>
    <a:srgbClr val="FF3399"/>
    <a:srgbClr val="000000"/>
    <a:srgbClr val="00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6" d="100"/>
          <a:sy n="96" d="100"/>
        </p:scale>
        <p:origin x="-1980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1447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8AFCB-B477-4D3D-9229-F311AF56C513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9D820-A4D3-431D-AD2C-328049C84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wipe dir="d"/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8AFCB-B477-4D3D-9229-F311AF56C513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9D820-A4D3-431D-AD2C-328049C84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wipe dir="d"/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8AFCB-B477-4D3D-9229-F311AF56C513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9D820-A4D3-431D-AD2C-328049C84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wipe dir="d"/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8AFCB-B477-4D3D-9229-F311AF56C513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9D820-A4D3-431D-AD2C-328049C84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wipe dir="d"/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8AFCB-B477-4D3D-9229-F311AF56C513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9D820-A4D3-431D-AD2C-328049C84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wipe dir="d"/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8AFCB-B477-4D3D-9229-F311AF56C513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9D820-A4D3-431D-AD2C-328049C84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wipe dir="d"/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8AFCB-B477-4D3D-9229-F311AF56C513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9D820-A4D3-431D-AD2C-328049C84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wipe dir="d"/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8AFCB-B477-4D3D-9229-F311AF56C513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9D820-A4D3-431D-AD2C-328049C84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wipe dir="d"/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8AFCB-B477-4D3D-9229-F311AF56C513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9D820-A4D3-431D-AD2C-328049C84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wipe dir="d"/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8AFCB-B477-4D3D-9229-F311AF56C513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F9D820-A4D3-431D-AD2C-328049C848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7000">
    <p:wipe dir="d"/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8AFCB-B477-4D3D-9229-F311AF56C513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EF9D820-A4D3-431D-AD2C-328049C848D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 advClick="0" advTm="7000">
    <p:wipe dir="d"/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248AFCB-B477-4D3D-9229-F311AF56C513}" type="datetimeFigureOut">
              <a:rPr lang="ru-RU" smtClean="0"/>
              <a:pPr/>
              <a:t>07.10.2021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EF9D820-A4D3-431D-AD2C-328049C848D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 advClick="0" advTm="7000">
    <p:wipe dir="d"/>
    <p:sndAc>
      <p:stSnd>
        <p:snd r:embed="rId13" name="camera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851648" cy="338437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i="1" u="sng" dirty="0" smtClean="0">
                <a:solidFill>
                  <a:srgbClr val="FFC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Презентация на тему  </a:t>
            </a:r>
            <a:r>
              <a:rPr lang="ru-RU" sz="6000" i="1" dirty="0" smtClean="0">
                <a:solidFill>
                  <a:srgbClr val="FFFF00"/>
                </a:solidFill>
                <a:latin typeface="Monotype Corsiva" pitchFamily="66" charset="0"/>
              </a:rPr>
              <a:t>«Экологические факторы </a:t>
            </a:r>
            <a:br>
              <a:rPr lang="ru-RU" sz="6000" i="1" dirty="0" smtClean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6000" i="1" dirty="0" smtClean="0">
                <a:solidFill>
                  <a:srgbClr val="FFFF00"/>
                </a:solidFill>
                <a:latin typeface="Monotype Corsiva" pitchFamily="66" charset="0"/>
              </a:rPr>
              <a:t>и их влияние на живые организмы»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221088"/>
            <a:ext cx="7854696" cy="2088232"/>
          </a:xfrm>
        </p:spPr>
        <p:txBody>
          <a:bodyPr>
            <a:normAutofit/>
          </a:bodyPr>
          <a:lstStyle/>
          <a:p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9266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  Экологические факторы и их влияние на живые организмы</a:t>
            </a:r>
            <a:endParaRPr lang="ru-RU" sz="2800" dirty="0"/>
          </a:p>
        </p:txBody>
      </p:sp>
      <p:pic>
        <p:nvPicPr>
          <p:cNvPr id="5" name="Содержимое 4" descr="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99592" y="1124745"/>
            <a:ext cx="7560840" cy="5199856"/>
          </a:xfrm>
          <a:ln w="76200">
            <a:solidFill>
              <a:schemeClr val="accent4">
                <a:lumMod val="75000"/>
              </a:schemeClr>
            </a:solidFill>
          </a:ln>
        </p:spPr>
      </p:pic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9266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  Экологические факторы и их влияние на живые организмы</a:t>
            </a:r>
            <a:endParaRPr lang="ru-RU" sz="2800" dirty="0"/>
          </a:p>
        </p:txBody>
      </p:sp>
      <p:pic>
        <p:nvPicPr>
          <p:cNvPr id="5" name="Содержимое 4" descr="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1196753"/>
            <a:ext cx="7128792" cy="5127848"/>
          </a:xfrm>
          <a:prstGeom prst="roundRect">
            <a:avLst>
              <a:gd name="adj" fmla="val 16667"/>
            </a:avLst>
          </a:prstGeom>
          <a:ln w="76200">
            <a:solidFill>
              <a:srgbClr val="FF3399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9266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  Экологические факторы и их влияние на живые организмы</a:t>
            </a:r>
            <a:endParaRPr lang="ru-RU" sz="2800" dirty="0"/>
          </a:p>
        </p:txBody>
      </p:sp>
      <p:pic>
        <p:nvPicPr>
          <p:cNvPr id="5" name="Picture 2" descr="E:\1-Абиотические факторы\img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2737"/>
            <a:ext cx="7848872" cy="52718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000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9266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  Экологические факторы и их влияние на живые организмы</a:t>
            </a:r>
            <a:endParaRPr lang="ru-RU" sz="2800" dirty="0"/>
          </a:p>
        </p:txBody>
      </p:sp>
      <p:pic>
        <p:nvPicPr>
          <p:cNvPr id="5" name="Picture 2" descr="E:\1-Абиотические факторы\img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24744"/>
            <a:ext cx="7848872" cy="5181525"/>
          </a:xfrm>
          <a:prstGeom prst="rect">
            <a:avLst/>
          </a:prstGeom>
          <a:noFill/>
          <a:ln w="76200">
            <a:solidFill>
              <a:srgbClr val="FFFF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9266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  Экологические факторы и их влияние на живые организмы</a:t>
            </a:r>
            <a:endParaRPr lang="ru-RU" sz="2800" dirty="0"/>
          </a:p>
        </p:txBody>
      </p:sp>
      <p:pic>
        <p:nvPicPr>
          <p:cNvPr id="7" name="Picture 2" descr="E:\12-Популяция-1\0076-076-KHischnichestvo-tip-antibioza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3"/>
            <a:ext cx="7560840" cy="5127848"/>
          </a:xfrm>
          <a:prstGeom prst="rect">
            <a:avLst/>
          </a:prstGeom>
          <a:noFill/>
          <a:ln w="76200">
            <a:solidFill>
              <a:srgbClr val="FFC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9266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  Экологические факторы и их влияние на живые организмы</a:t>
            </a:r>
            <a:endParaRPr lang="ru-RU" sz="2800" dirty="0"/>
          </a:p>
        </p:txBody>
      </p:sp>
      <p:pic>
        <p:nvPicPr>
          <p:cNvPr id="5" name="Содержимое 4" descr="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15616" y="1196753"/>
            <a:ext cx="7272807" cy="5127848"/>
          </a:xfrm>
          <a:prstGeom prst="rect">
            <a:avLst/>
          </a:prstGeom>
          <a:ln w="88900" cap="sq" cmpd="thickThin">
            <a:solidFill>
              <a:srgbClr val="00FF99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9266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  Экологические факторы и их влияние на живые организмы</a:t>
            </a:r>
            <a:endParaRPr lang="ru-RU" sz="2800" dirty="0"/>
          </a:p>
        </p:txBody>
      </p:sp>
      <p:pic>
        <p:nvPicPr>
          <p:cNvPr id="6" name="Содержимое 5" descr="img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052737"/>
            <a:ext cx="7920880" cy="5271864"/>
          </a:xfrm>
        </p:spPr>
      </p:pic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9266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  Экологические факторы и их влияние на живые организмы</a:t>
            </a:r>
            <a:endParaRPr lang="ru-RU" sz="2800" dirty="0"/>
          </a:p>
        </p:txBody>
      </p:sp>
      <p:pic>
        <p:nvPicPr>
          <p:cNvPr id="5" name="Содержимое 4" descr="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124745"/>
            <a:ext cx="7560840" cy="51998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33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9266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  Экологические факторы и их влияние на живые организмы</a:t>
            </a:r>
            <a:endParaRPr lang="ru-RU" sz="2800" dirty="0"/>
          </a:p>
        </p:txBody>
      </p:sp>
      <p:pic>
        <p:nvPicPr>
          <p:cNvPr id="6" name="Содержимое 5" descr="img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052737"/>
            <a:ext cx="7848872" cy="5271864"/>
          </a:xfrm>
        </p:spPr>
      </p:pic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9266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  Экологические факторы и их влияние на живые организмы</a:t>
            </a:r>
            <a:endParaRPr lang="ru-RU" sz="2800" dirty="0"/>
          </a:p>
        </p:txBody>
      </p:sp>
      <p:pic>
        <p:nvPicPr>
          <p:cNvPr id="5" name="Содержимое 4" descr="Снимок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11560" y="1124745"/>
            <a:ext cx="7920880" cy="5199856"/>
          </a:xfrm>
        </p:spPr>
      </p:pic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9266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  </a:t>
            </a:r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Экологические факторы и их влияние на живые организмы</a:t>
            </a:r>
            <a:endParaRPr lang="ru-RU" sz="2800" dirty="0"/>
          </a:p>
        </p:txBody>
      </p:sp>
      <p:pic>
        <p:nvPicPr>
          <p:cNvPr id="3074" name="Picture 2" descr="E:\3-Антропоген человек\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7752858" cy="56886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9266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  Экологические факторы и их влияние на живые организмы</a:t>
            </a:r>
            <a:endParaRPr lang="ru-RU" sz="2800" dirty="0"/>
          </a:p>
        </p:txBody>
      </p:sp>
      <p:pic>
        <p:nvPicPr>
          <p:cNvPr id="5" name="Содержимое 4" descr="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99592" y="1124745"/>
            <a:ext cx="7416823" cy="519985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00FF99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432048"/>
          </a:xfrm>
          <a:solidFill>
            <a:srgbClr val="FFFF00"/>
          </a:solidFill>
          <a:ln w="76200"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solidFill>
                  <a:schemeClr val="bg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Определение экологии и экологических факторов</a:t>
            </a:r>
            <a:endParaRPr lang="ru-RU" sz="2800" i="1" dirty="0">
              <a:solidFill>
                <a:schemeClr val="bg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68760"/>
            <a:ext cx="3700153" cy="533528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355976" y="1340768"/>
            <a:ext cx="446449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rgbClr val="FF0000"/>
                </a:solidFill>
              </a:rPr>
              <a:t>Экологический      </a:t>
            </a:r>
            <a:r>
              <a:rPr lang="ru-RU" sz="3200" b="1" dirty="0" smtClean="0">
                <a:solidFill>
                  <a:srgbClr val="FF0000"/>
                </a:solidFill>
              </a:rPr>
              <a:t>	              </a:t>
            </a:r>
            <a:r>
              <a:rPr lang="ru-RU" sz="3200" b="1" u="sng" dirty="0" smtClean="0">
                <a:solidFill>
                  <a:srgbClr val="FF0000"/>
                </a:solidFill>
              </a:rPr>
              <a:t>фактор</a:t>
            </a:r>
            <a:r>
              <a:rPr lang="ru-RU" sz="3200" b="1" dirty="0" smtClean="0">
                <a:solidFill>
                  <a:srgbClr val="FF0000"/>
                </a:solidFill>
              </a:rPr>
              <a:t>  -</a:t>
            </a:r>
            <a:endParaRPr lang="ru-RU" sz="3200" dirty="0" smtClean="0"/>
          </a:p>
          <a:p>
            <a:r>
              <a:rPr lang="ru-RU" sz="2800" dirty="0" smtClean="0"/>
              <a:t>Это любой элемент среды, способный оказывать  прямое или  косвенное влияние на живые организмы хотя бы на протяжении одной из  фаз их индивидуального развития.</a:t>
            </a:r>
            <a:endParaRPr lang="ru-RU" sz="2800" dirty="0"/>
          </a:p>
        </p:txBody>
      </p:sp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43204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100" b="1" i="1" dirty="0" smtClean="0">
                <a:solidFill>
                  <a:schemeClr val="bg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Определение экологии и экологических факторов</a:t>
            </a:r>
            <a:endParaRPr lang="ru-RU" sz="3100" b="1" i="1" dirty="0">
              <a:solidFill>
                <a:schemeClr val="bg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Picture 3" descr="C:\Users\admin\Desktop\Дарина -презентация -ЭКОЛОГИЯ\Снимок-1.JPG"/>
          <p:cNvPicPr>
            <a:picLocks noChangeAspect="1" noChangeArrowheads="1"/>
          </p:cNvPicPr>
          <p:nvPr/>
        </p:nvPicPr>
        <p:blipFill>
          <a:blip r:embed="rId3" cstate="print"/>
          <a:srcRect t="9219"/>
          <a:stretch>
            <a:fillRect/>
          </a:stretch>
        </p:blipFill>
        <p:spPr bwMode="auto">
          <a:xfrm>
            <a:off x="539552" y="1340768"/>
            <a:ext cx="8064896" cy="5325085"/>
          </a:xfrm>
          <a:prstGeom prst="rect">
            <a:avLst/>
          </a:prstGeom>
          <a:ln w="76200">
            <a:solidFill>
              <a:srgbClr val="FF000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5-конечная звезда 2"/>
          <p:cNvSpPr/>
          <p:nvPr/>
        </p:nvSpPr>
        <p:spPr>
          <a:xfrm>
            <a:off x="3995936" y="28092"/>
            <a:ext cx="720080" cy="592595"/>
          </a:xfrm>
          <a:prstGeom prst="star5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755576" y="2204864"/>
            <a:ext cx="2232248" cy="0"/>
          </a:xfrm>
          <a:prstGeom prst="line">
            <a:avLst/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347864" y="2924944"/>
            <a:ext cx="2088232" cy="0"/>
          </a:xfrm>
          <a:prstGeom prst="line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5868144" y="2276872"/>
            <a:ext cx="2520280" cy="0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9266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  Экологические факторы и их влияние на живые организмы</a:t>
            </a:r>
            <a:endParaRPr lang="ru-RU" sz="2800" dirty="0"/>
          </a:p>
        </p:txBody>
      </p:sp>
      <p:pic>
        <p:nvPicPr>
          <p:cNvPr id="5" name="Содержимое 4" descr="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1052736"/>
            <a:ext cx="8136904" cy="54006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0000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9266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  Экологические факторы и их влияние на живые организмы</a:t>
            </a:r>
            <a:endParaRPr lang="ru-RU" sz="2800" dirty="0"/>
          </a:p>
        </p:txBody>
      </p:sp>
      <p:pic>
        <p:nvPicPr>
          <p:cNvPr id="5" name="Содержимое 4" descr="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99592" y="1052737"/>
            <a:ext cx="7560839" cy="5271864"/>
          </a:xfrm>
          <a:prstGeom prst="roundRect">
            <a:avLst>
              <a:gd name="adj" fmla="val 16667"/>
            </a:avLst>
          </a:prstGeom>
          <a:ln w="76200">
            <a:solidFill>
              <a:srgbClr val="00FF99"/>
            </a:solidFill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9266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  Экологические факторы и их влияние на живые организмы</a:t>
            </a:r>
            <a:endParaRPr lang="ru-RU" sz="2800" dirty="0"/>
          </a:p>
        </p:txBody>
      </p:sp>
      <p:pic>
        <p:nvPicPr>
          <p:cNvPr id="5" name="Содержимое 4" descr="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99592" y="1052737"/>
            <a:ext cx="7416824" cy="5271864"/>
          </a:xfrm>
          <a:prstGeom prst="rect">
            <a:avLst/>
          </a:prstGeom>
          <a:ln w="190500" cap="sq">
            <a:solidFill>
              <a:srgbClr val="0066FF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492664"/>
          </a:xfrm>
          <a:solidFill>
            <a:srgbClr val="FFFF00"/>
          </a:solidFill>
          <a:ln w="38100">
            <a:solidFill>
              <a:srgbClr val="FF0000"/>
            </a:solidFill>
          </a:ln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Monotype Corsiva" pitchFamily="66" charset="0"/>
              </a:rPr>
              <a:t>  Экологические факторы и их влияние на живые организмы</a:t>
            </a:r>
            <a:endParaRPr lang="ru-RU" sz="2800" dirty="0"/>
          </a:p>
        </p:txBody>
      </p:sp>
      <p:pic>
        <p:nvPicPr>
          <p:cNvPr id="5" name="Содержимое 4" descr="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0" y="1556791"/>
            <a:ext cx="7488831" cy="46085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0066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 advClick="0" advTm="7000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1492</TotalTime>
  <Words>164</Words>
  <Application>Microsoft Office PowerPoint</Application>
  <PresentationFormat>Экран (4:3)</PresentationFormat>
  <Paragraphs>22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Презентация на тему  «Экологические факторы  и их влияние на живые организмы»</vt:lpstr>
      <vt:lpstr>  Экологические факторы и их влияние на живые организмы</vt:lpstr>
      <vt:lpstr>  Экологические факторы и их влияние на живые организмы</vt:lpstr>
      <vt:lpstr>   Определение экологии и экологических факторов</vt:lpstr>
      <vt:lpstr>   Определение экологии и экологических факторов</vt:lpstr>
      <vt:lpstr>  Экологические факторы и их влияние на живые организмы</vt:lpstr>
      <vt:lpstr>  Экологические факторы и их влияние на живые организмы</vt:lpstr>
      <vt:lpstr>  Экологические факторы и их влияние на живые организмы</vt:lpstr>
      <vt:lpstr>  Экологические факторы и их влияние на живые организмы</vt:lpstr>
      <vt:lpstr>  Экологические факторы и их влияние на живые организмы</vt:lpstr>
      <vt:lpstr>  Экологические факторы и их влияние на живые организмы</vt:lpstr>
      <vt:lpstr>  Экологические факторы и их влияние на живые организмы</vt:lpstr>
      <vt:lpstr>  Экологические факторы и их влияние на живые организмы</vt:lpstr>
      <vt:lpstr>  Экологические факторы и их влияние на живые организмы</vt:lpstr>
      <vt:lpstr>  Экологические факторы и их влияние на живые организмы</vt:lpstr>
      <vt:lpstr>  Экологические факторы и их влияние на живые организмы</vt:lpstr>
      <vt:lpstr>  Экологические факторы и их влияние на живые организмы</vt:lpstr>
      <vt:lpstr>  Экологические факторы и их влияние на живые организмы</vt:lpstr>
      <vt:lpstr>  Экологические факторы и их влияние на живые организмы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pc8</cp:lastModifiedBy>
  <cp:revision>155</cp:revision>
  <dcterms:created xsi:type="dcterms:W3CDTF">2017-10-14T16:44:36Z</dcterms:created>
  <dcterms:modified xsi:type="dcterms:W3CDTF">2021-10-07T04:42:32Z</dcterms:modified>
</cp:coreProperties>
</file>